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2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02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microsoft.com/office/2007/relationships/media" Target="../media/media5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microsoft.com/office/2007/relationships/media" Target="../media/media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microsoft.com/office/2007/relationships/media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032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8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Туруштуӊ </a:t>
            </a:r>
            <a:br>
              <a:rPr lang="ru-RU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42938" y="4429125"/>
            <a:ext cx="7937500" cy="96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Кызыл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хоорайныӊ 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дугаар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ортумак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школазыныӊ  тыва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башкызы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Салбак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Алексеевна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тургускан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66804" y="2829783"/>
            <a:ext cx="647572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ru-RU" sz="3200" b="1" i="1" dirty="0" smtClean="0"/>
              <a:t>  Хат </a:t>
            </a:r>
            <a:r>
              <a:rPr lang="ru-RU" sz="3200" b="1" i="1" dirty="0" err="1" smtClean="0"/>
              <a:t>кайнаар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хадый</a:t>
            </a:r>
            <a:r>
              <a:rPr lang="ru-RU" sz="3200" b="1" i="1" dirty="0" smtClean="0"/>
              <a:t>-дыр,</a:t>
            </a:r>
          </a:p>
          <a:p>
            <a:pPr>
              <a:lnSpc>
                <a:spcPct val="200000"/>
              </a:lnSpc>
            </a:pPr>
            <a:r>
              <a:rPr lang="ru-RU" sz="3200" b="1" i="1" dirty="0" err="1" smtClean="0"/>
              <a:t>Булут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ынаар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</a:t>
            </a:r>
            <a:r>
              <a:rPr lang="ru-RU" sz="3600" b="1" i="1" dirty="0" err="1" smtClean="0">
                <a:latin typeface="Calibri"/>
              </a:rPr>
              <a:t>ѳ</a:t>
            </a:r>
            <a:r>
              <a:rPr lang="ru-RU" sz="3200" b="1" i="1" dirty="0" err="1" smtClean="0"/>
              <a:t>ж</a:t>
            </a:r>
            <a:r>
              <a:rPr lang="ru-RU" sz="3600" b="1" i="1" dirty="0" err="1" smtClean="0">
                <a:latin typeface="Calibri"/>
              </a:rPr>
              <a:t>ү</a:t>
            </a:r>
            <a:r>
              <a:rPr lang="ru-RU" sz="3200" b="1" i="1" dirty="0" err="1" smtClean="0"/>
              <a:t>п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турган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sp>
        <p:nvSpPr>
          <p:cNvPr id="40" name="Овал 39"/>
          <p:cNvSpPr/>
          <p:nvPr/>
        </p:nvSpPr>
        <p:spPr>
          <a:xfrm>
            <a:off x="1578910" y="3817630"/>
            <a:ext cx="1925961" cy="66700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множение 41"/>
          <p:cNvSpPr/>
          <p:nvPr/>
        </p:nvSpPr>
        <p:spPr>
          <a:xfrm>
            <a:off x="4076055" y="4678661"/>
            <a:ext cx="432048" cy="3479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8-конечная звезда 36"/>
          <p:cNvSpPr/>
          <p:nvPr/>
        </p:nvSpPr>
        <p:spPr>
          <a:xfrm>
            <a:off x="5835030" y="4532277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2094" y="5380499"/>
            <a:ext cx="100740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27584" y="4373325"/>
            <a:ext cx="6480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8-конечная звезда 35"/>
          <p:cNvSpPr/>
          <p:nvPr/>
        </p:nvSpPr>
        <p:spPr>
          <a:xfrm>
            <a:off x="5490102" y="3507930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575459" y="4480802"/>
            <a:ext cx="2220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Двойные круглые скобки 60"/>
          <p:cNvSpPr/>
          <p:nvPr/>
        </p:nvSpPr>
        <p:spPr>
          <a:xfrm>
            <a:off x="606546" y="3805589"/>
            <a:ext cx="5495624" cy="579532"/>
          </a:xfrm>
          <a:prstGeom prst="bracketPair">
            <a:avLst>
              <a:gd name="adj" fmla="val 35773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75459" y="4401960"/>
            <a:ext cx="2220677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354358" y="5380499"/>
            <a:ext cx="269988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354358" y="5508175"/>
            <a:ext cx="269988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Левая круглая скобка 61"/>
          <p:cNvSpPr/>
          <p:nvPr/>
        </p:nvSpPr>
        <p:spPr>
          <a:xfrm>
            <a:off x="499490" y="4952184"/>
            <a:ext cx="214112" cy="598399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круглая скобка 62"/>
          <p:cNvSpPr/>
          <p:nvPr/>
        </p:nvSpPr>
        <p:spPr>
          <a:xfrm flipH="1">
            <a:off x="5960653" y="4973003"/>
            <a:ext cx="204557" cy="533674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691021" y="2841591"/>
            <a:ext cx="5627700" cy="156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ru-RU" sz="3200" b="1" i="1" dirty="0">
                <a:solidFill>
                  <a:srgbClr val="C00000"/>
                </a:solidFill>
              </a:rPr>
              <a:t>Хат </a:t>
            </a:r>
            <a:r>
              <a:rPr lang="ru-RU" sz="3200" b="1" i="1" dirty="0" err="1">
                <a:solidFill>
                  <a:srgbClr val="C00000"/>
                </a:solidFill>
              </a:rPr>
              <a:t>кайнаар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хадый</a:t>
            </a:r>
            <a:r>
              <a:rPr lang="ru-RU" sz="3200" b="1" i="1" dirty="0">
                <a:solidFill>
                  <a:srgbClr val="C00000"/>
                </a:solidFill>
              </a:rPr>
              <a:t>-дыр</a:t>
            </a:r>
          </a:p>
        </p:txBody>
      </p:sp>
      <p:pic>
        <p:nvPicPr>
          <p:cNvPr id="21" name="Рисунок 20"/>
          <p:cNvPicPr/>
          <p:nvPr/>
        </p:nvPicPr>
        <p:blipFill rotWithShape="1">
          <a:blip r:embed="rId4"/>
          <a:srcRect l="16255" t="22727" r="52089" b="54041"/>
          <a:stretch/>
        </p:blipFill>
        <p:spPr bwMode="auto">
          <a:xfrm>
            <a:off x="1622592" y="620688"/>
            <a:ext cx="5771022" cy="2071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4" name="Овал 23"/>
          <p:cNvSpPr/>
          <p:nvPr/>
        </p:nvSpPr>
        <p:spPr>
          <a:xfrm>
            <a:off x="1763687" y="4841168"/>
            <a:ext cx="1440161" cy="66700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/>
          <p:nvPr/>
        </p:nvPicPr>
        <p:blipFill rotWithShape="1">
          <a:blip r:embed="rId5"/>
          <a:srcRect l="36990" t="57320" r="47317" b="10918"/>
          <a:stretch/>
        </p:blipFill>
        <p:spPr bwMode="auto">
          <a:xfrm>
            <a:off x="6732240" y="3624466"/>
            <a:ext cx="1800200" cy="192761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085607" y="0"/>
            <a:ext cx="26040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Турушту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т.д.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6148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1351">
        <p14:ripple/>
      </p:transition>
    </mc:Choice>
    <mc:Fallback>
      <p:transition spd="slow" advTm="71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5" grpId="0"/>
      <p:bldP spid="40" grpId="0" animBg="1"/>
      <p:bldP spid="42" grpId="0" animBg="1"/>
      <p:bldP spid="37" grpId="0" animBg="1"/>
      <p:bldP spid="36" grpId="0" animBg="1"/>
      <p:bldP spid="61" grpId="0" animBg="1"/>
      <p:bldP spid="62" grpId="0" animBg="1"/>
      <p:bldP spid="63" grpId="0" animBg="1"/>
      <p:bldP spid="64" grpId="0"/>
      <p:bldP spid="24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5653230"/>
              </p:ext>
            </p:extLst>
          </p:nvPr>
        </p:nvGraphicFramePr>
        <p:xfrm>
          <a:off x="508079" y="836712"/>
          <a:ext cx="8199849" cy="35106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29976"/>
                <a:gridCol w="1845337"/>
                <a:gridCol w="2448272"/>
                <a:gridCol w="2376264"/>
              </a:tblGrid>
              <a:tr h="8793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Хамаа-рышкан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Айтырыы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Холбаазы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демдээ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10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Кол </a:t>
                      </a:r>
                      <a:r>
                        <a:rPr lang="ru-RU" dirty="0" err="1" smtClean="0"/>
                        <a:t>домак</a:t>
                      </a:r>
                      <a:r>
                        <a:rPr lang="ru-RU" dirty="0" smtClean="0"/>
                        <a:t>-та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кылыг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</a:t>
                      </a:r>
                      <a:r>
                        <a:rPr lang="ru-RU" sz="2000" baseline="0" dirty="0" err="1" smtClean="0">
                          <a:latin typeface="Calibri"/>
                        </a:rPr>
                        <a:t>ѳ</a:t>
                      </a:r>
                      <a:r>
                        <a:rPr lang="ru-RU" baseline="0" dirty="0" err="1" smtClean="0"/>
                        <a:t>з</a:t>
                      </a:r>
                      <a:r>
                        <a:rPr lang="ru-RU" sz="2000" baseline="0" dirty="0" err="1" smtClean="0">
                          <a:latin typeface="Calibri"/>
                        </a:rPr>
                        <a:t>ү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err="1" smtClean="0"/>
                        <a:t>Кайда</a:t>
                      </a:r>
                      <a:r>
                        <a:rPr lang="ru-RU" sz="1800" dirty="0" smtClean="0"/>
                        <a:t>? </a:t>
                      </a:r>
                      <a:r>
                        <a:rPr lang="ru-RU" sz="1800" dirty="0" err="1" smtClean="0"/>
                        <a:t>Каяа</a:t>
                      </a:r>
                      <a:r>
                        <a:rPr lang="ru-RU" sz="1800" dirty="0" smtClean="0"/>
                        <a:t>?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Кайыже</a:t>
                      </a:r>
                      <a:r>
                        <a:rPr lang="ru-RU" sz="1800" baseline="0" dirty="0" smtClean="0"/>
                        <a:t>? </a:t>
                      </a:r>
                      <a:r>
                        <a:rPr lang="ru-RU" sz="1800" baseline="0" dirty="0" err="1" smtClean="0"/>
                        <a:t>Кайнаар</a:t>
                      </a:r>
                      <a:r>
                        <a:rPr lang="ru-RU" sz="1800" baseline="0" dirty="0" smtClean="0"/>
                        <a:t>? </a:t>
                      </a:r>
                      <a:r>
                        <a:rPr lang="ru-RU" sz="1800" baseline="0" dirty="0" err="1" smtClean="0"/>
                        <a:t>Кайыын</a:t>
                      </a:r>
                      <a:r>
                        <a:rPr lang="ru-RU" sz="1800" baseline="0" dirty="0" smtClean="0"/>
                        <a:t>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i="1" dirty="0" err="1" smtClean="0"/>
                        <a:t>Кайда-ында</a:t>
                      </a:r>
                      <a:r>
                        <a:rPr lang="ru-RU" i="1" dirty="0" smtClean="0"/>
                        <a:t>,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ru-RU" i="1" dirty="0" smtClean="0"/>
                        <a:t>     </a:t>
                      </a:r>
                      <a:r>
                        <a:rPr lang="ru-RU" i="1" dirty="0" err="1" smtClean="0"/>
                        <a:t>каяа</a:t>
                      </a:r>
                      <a:r>
                        <a:rPr lang="ru-RU" i="1" dirty="0" smtClean="0"/>
                        <a:t> – </a:t>
                      </a:r>
                      <a:r>
                        <a:rPr lang="ru-RU" i="1" dirty="0" err="1" smtClean="0"/>
                        <a:t>а</a:t>
                      </a:r>
                      <a:r>
                        <a:rPr lang="ru-RU" sz="2400" i="1" dirty="0" err="1" smtClean="0">
                          <a:latin typeface="Calibri"/>
                        </a:rPr>
                        <a:t>ӊ</a:t>
                      </a:r>
                      <a:r>
                        <a:rPr lang="ru-RU" i="1" dirty="0" err="1" smtClean="0"/>
                        <a:t>аа</a:t>
                      </a:r>
                      <a:r>
                        <a:rPr lang="ru-RU" i="1" dirty="0" smtClean="0"/>
                        <a:t>,    </a:t>
                      </a:r>
                      <a:r>
                        <a:rPr lang="ru-RU" i="1" dirty="0" err="1" smtClean="0"/>
                        <a:t>кайнаар</a:t>
                      </a:r>
                      <a:r>
                        <a:rPr lang="ru-RU" i="1" dirty="0" smtClean="0"/>
                        <a:t>–</a:t>
                      </a:r>
                      <a:r>
                        <a:rPr lang="ru-RU" i="1" dirty="0" err="1" smtClean="0"/>
                        <a:t>ынаар</a:t>
                      </a:r>
                      <a:r>
                        <a:rPr lang="ru-RU" i="1" dirty="0" smtClean="0"/>
                        <a:t>, </a:t>
                      </a:r>
                      <a:r>
                        <a:rPr lang="ru-RU" i="1" dirty="0" err="1" smtClean="0"/>
                        <a:t>кайыын</a:t>
                      </a:r>
                      <a:r>
                        <a:rPr lang="ru-RU" i="1" dirty="0" smtClean="0"/>
                        <a:t> – </a:t>
                      </a:r>
                      <a:r>
                        <a:rPr lang="ru-RU" i="1" dirty="0" err="1" smtClean="0"/>
                        <a:t>оон</a:t>
                      </a:r>
                      <a:r>
                        <a:rPr lang="ru-RU" i="1" dirty="0" smtClean="0"/>
                        <a:t>;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endParaRPr lang="ru-RU" baseline="0" dirty="0" smtClean="0"/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baseline="0" dirty="0" err="1" smtClean="0"/>
                        <a:t>Кезээде</a:t>
                      </a:r>
                      <a:r>
                        <a:rPr lang="ru-RU" baseline="0" dirty="0" smtClean="0"/>
                        <a:t>        -биле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baseline="0" dirty="0" err="1" smtClean="0"/>
                        <a:t>а</a:t>
                      </a:r>
                      <a:r>
                        <a:rPr lang="ru-RU" sz="2000" baseline="0" dirty="0" err="1" smtClean="0">
                          <a:latin typeface="Calibri"/>
                        </a:rPr>
                        <a:t>ӊ</a:t>
                      </a:r>
                      <a:r>
                        <a:rPr lang="ru-RU" baseline="0" dirty="0" err="1" smtClean="0"/>
                        <a:t>гылаар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22108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Турушту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бооп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турарын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кайыын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кайнаар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угланганын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кѳргүзер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58568" t="58561" r="37089" b="30521"/>
          <a:stretch/>
        </p:blipFill>
        <p:spPr bwMode="auto">
          <a:xfrm>
            <a:off x="7552060" y="1978389"/>
            <a:ext cx="257175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5607" y="0"/>
            <a:ext cx="26040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Турушту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т.д.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0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3686">
        <p14:ripple/>
      </p:transition>
    </mc:Choice>
    <mc:Fallback>
      <p:transition spd="slow" advTm="336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912768" cy="75895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Хыналда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кылыӊар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3105835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https://www.testwizard.ru/test.php?id=6398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6029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4898">
        <p14:ripple/>
      </p:transition>
    </mc:Choice>
    <mc:Fallback>
      <p:transition spd="slow" advTm="4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568802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Мергежилге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Бердинген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демдектерин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салгаш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ёзугаар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сайгарыӊар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схемазын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тургузуӊар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071678"/>
            <a:ext cx="8136904" cy="4265563"/>
          </a:xfrm>
        </p:spPr>
        <p:txBody>
          <a:bodyPr>
            <a:noAutofit/>
          </a:bodyPr>
          <a:lstStyle/>
          <a:p>
            <a:pPr marL="525780" indent="-457200">
              <a:lnSpc>
                <a:spcPct val="150000"/>
              </a:lnSpc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Кайнаар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чалалга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чоруткан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силер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ужурлуг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lnSpc>
                <a:spcPct val="150000"/>
              </a:lnSpc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чемгир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оъттуг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шынаалар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ийик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малчыннарныӊ хою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семирээн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lnSpc>
                <a:spcPct val="150000"/>
              </a:lnSpc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Тоорук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үнгенил, дииӊ аӊаа элбек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lnSpc>
                <a:spcPct val="150000"/>
              </a:lnSpc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булут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кѳстүп келчик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сырыннап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lnSpc>
                <a:spcPct val="150000"/>
              </a:lnSpc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1044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9231">
        <p14:ripple/>
      </p:transition>
    </mc:Choice>
    <mc:Fallback>
      <p:transition spd="slow" advTm="9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2.6|11.8|2.1|6|0.9|1.2|0.9|3.7|2.9|7.2|5.7|3.4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524</TotalTime>
  <Words>142</Words>
  <Application>Microsoft Office PowerPoint</Application>
  <PresentationFormat>Экран (4:3)</PresentationFormat>
  <Paragraphs>33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Тыва дыл. 8 класс. Туруштуӊ  тайылбыр домаа</vt:lpstr>
      <vt:lpstr>Слайд 2</vt:lpstr>
      <vt:lpstr>Слайд 3</vt:lpstr>
      <vt:lpstr>Хыналда тестини кылыӊар</vt:lpstr>
      <vt:lpstr> Мергежилге.  Бердинген домактарга бижик демдектерин салгаш,  үлегер ёзугаар сайгарыӊар, схемазын тургузуӊар.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Сорулганыӊ  тайылбыр домаа</dc:title>
  <dc:creator>123</dc:creator>
  <cp:lastModifiedBy>Пользователь Windows</cp:lastModifiedBy>
  <cp:revision>50</cp:revision>
  <dcterms:created xsi:type="dcterms:W3CDTF">2020-03-28T13:30:14Z</dcterms:created>
  <dcterms:modified xsi:type="dcterms:W3CDTF">2020-04-03T12:56:23Z</dcterms:modified>
</cp:coreProperties>
</file>