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66" r:id="rId2"/>
    <p:sldId id="261" r:id="rId3"/>
    <p:sldId id="265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164" autoAdjust="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ADD3-B267-4D8C-89DF-87AD8F34891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1703-D21E-4498-B804-101296306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3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71703-D21E-4498-B804-101296306A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62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1646" y="309717"/>
            <a:ext cx="10363200" cy="4032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11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Сөзүглел.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Ооӊ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15543" y="416124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Тургузукчу</a:t>
            </a:r>
            <a:r>
              <a:rPr lang="ru-RU" dirty="0" smtClean="0"/>
              <a:t>: </a:t>
            </a:r>
            <a:r>
              <a:rPr lang="ru-RU" dirty="0" err="1" smtClean="0"/>
              <a:t>Даваа</a:t>
            </a:r>
            <a:r>
              <a:rPr lang="ru-RU" dirty="0" smtClean="0"/>
              <a:t> </a:t>
            </a:r>
            <a:r>
              <a:rPr lang="ru-RU" dirty="0" err="1" smtClean="0"/>
              <a:t>Аянмаа</a:t>
            </a:r>
            <a:r>
              <a:rPr lang="ru-RU" dirty="0" smtClean="0"/>
              <a:t> Юрьевна,</a:t>
            </a:r>
          </a:p>
          <a:p>
            <a:pPr algn="r"/>
            <a:r>
              <a:rPr lang="ru-RU" dirty="0" err="1" smtClean="0"/>
              <a:t>Ш.Ч.Сат</a:t>
            </a:r>
            <a:r>
              <a:rPr lang="ru-RU" dirty="0" smtClean="0"/>
              <a:t> </a:t>
            </a:r>
            <a:r>
              <a:rPr lang="ru-RU" dirty="0" err="1" smtClean="0"/>
              <a:t>аттыг</a:t>
            </a:r>
            <a:r>
              <a:rPr lang="ru-RU" dirty="0" smtClean="0"/>
              <a:t> </a:t>
            </a:r>
            <a:r>
              <a:rPr lang="ru-RU" dirty="0" err="1" smtClean="0"/>
              <a:t>Чаа-Хөл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школазының</a:t>
            </a:r>
            <a:r>
              <a:rPr lang="ru-RU" dirty="0" smtClean="0"/>
              <a:t>  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, </a:t>
            </a:r>
            <a:r>
              <a:rPr lang="ru-RU" dirty="0" err="1" smtClean="0"/>
              <a:t>чогаал</a:t>
            </a:r>
            <a:r>
              <a:rPr lang="ru-RU" dirty="0" smtClean="0"/>
              <a:t> </a:t>
            </a:r>
            <a:r>
              <a:rPr lang="ru-RU" dirty="0" err="1" smtClean="0"/>
              <a:t>башкызы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8B8CCD0-A732-4F0E-9CAE-2AA0F7CD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75670" cy="14173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7" y="551145"/>
            <a:ext cx="108976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b="1" dirty="0" err="1" smtClean="0">
                <a:solidFill>
                  <a:srgbClr val="C00000"/>
                </a:solidFill>
              </a:rPr>
              <a:t>Сөзүглел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(текст)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дээрге</a:t>
            </a:r>
            <a:r>
              <a:rPr lang="ru-RU" dirty="0">
                <a:solidFill>
                  <a:srgbClr val="002060"/>
                </a:solidFill>
              </a:rPr>
              <a:t> кол </a:t>
            </a:r>
            <a:r>
              <a:rPr lang="ru-RU" dirty="0" err="1">
                <a:solidFill>
                  <a:srgbClr val="002060"/>
                </a:solidFill>
              </a:rPr>
              <a:t>бодалды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болгаш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теманы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чаӊыс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бүдүн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чүүл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кылдыр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каттыштырган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элээн</a:t>
            </a:r>
            <a:r>
              <a:rPr lang="ru-RU" dirty="0">
                <a:solidFill>
                  <a:srgbClr val="002060"/>
                </a:solidFill>
              </a:rPr>
              <a:t> каш </a:t>
            </a:r>
            <a:r>
              <a:rPr lang="ru-RU" dirty="0" err="1">
                <a:solidFill>
                  <a:srgbClr val="002060"/>
                </a:solidFill>
              </a:rPr>
              <a:t>домактар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болгаш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абзацтар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Сөзүглел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иштинге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домактар</a:t>
            </a:r>
            <a:r>
              <a:rPr lang="ru-RU" dirty="0">
                <a:solidFill>
                  <a:srgbClr val="002060"/>
                </a:solidFill>
              </a:rPr>
              <a:t> утка </a:t>
            </a:r>
            <a:r>
              <a:rPr lang="ru-RU" dirty="0" err="1">
                <a:solidFill>
                  <a:srgbClr val="002060"/>
                </a:solidFill>
              </a:rPr>
              <a:t>болгаш</a:t>
            </a:r>
            <a:r>
              <a:rPr lang="ru-RU" dirty="0">
                <a:solidFill>
                  <a:srgbClr val="002060"/>
                </a:solidFill>
              </a:rPr>
              <a:t> грамматика </a:t>
            </a:r>
            <a:r>
              <a:rPr lang="ru-RU" dirty="0" err="1">
                <a:solidFill>
                  <a:srgbClr val="002060"/>
                </a:solidFill>
              </a:rPr>
              <a:t>талазы</a:t>
            </a:r>
            <a:r>
              <a:rPr lang="ru-RU" dirty="0">
                <a:solidFill>
                  <a:srgbClr val="002060"/>
                </a:solidFill>
              </a:rPr>
              <a:t>-биле </a:t>
            </a:r>
            <a:r>
              <a:rPr lang="ru-RU" dirty="0" err="1">
                <a:solidFill>
                  <a:srgbClr val="002060"/>
                </a:solidFill>
              </a:rPr>
              <a:t>каттыжар.Сөзүглелде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медээлеп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дамчыдып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турар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чүүл</a:t>
            </a:r>
            <a:r>
              <a:rPr lang="ru-RU" dirty="0">
                <a:solidFill>
                  <a:srgbClr val="002060"/>
                </a:solidFill>
              </a:rPr>
              <a:t> тема-биле </a:t>
            </a:r>
            <a:r>
              <a:rPr lang="ru-RU" dirty="0" err="1">
                <a:solidFill>
                  <a:srgbClr val="002060"/>
                </a:solidFill>
              </a:rPr>
              <a:t>харылзаалыг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Тема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дээрге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чугаалаашкынны</a:t>
            </a:r>
            <a:r>
              <a:rPr lang="ru-RU" dirty="0">
                <a:solidFill>
                  <a:srgbClr val="002060"/>
                </a:solidFill>
              </a:rPr>
              <a:t>ӊ кол </a:t>
            </a:r>
            <a:r>
              <a:rPr lang="ru-RU" dirty="0" err="1">
                <a:solidFill>
                  <a:srgbClr val="002060"/>
                </a:solidFill>
              </a:rPr>
              <a:t>чүүлү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болур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чүүл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болуушкун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угаап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боданыышкын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чурумал</a:t>
            </a:r>
            <a:r>
              <a:rPr lang="ru-RU" dirty="0">
                <a:solidFill>
                  <a:srgbClr val="002060"/>
                </a:solidFill>
              </a:rPr>
              <a:t>, диалог </a:t>
            </a:r>
            <a:r>
              <a:rPr lang="ru-RU" dirty="0" err="1">
                <a:solidFill>
                  <a:srgbClr val="002060"/>
                </a:solidFill>
              </a:rPr>
              <a:t>болгаш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өске-даа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хевирлерни</a:t>
            </a:r>
            <a:r>
              <a:rPr lang="ru-RU" dirty="0">
                <a:solidFill>
                  <a:srgbClr val="002060"/>
                </a:solidFill>
              </a:rPr>
              <a:t>ӊ </a:t>
            </a:r>
            <a:r>
              <a:rPr lang="ru-RU" dirty="0" err="1">
                <a:solidFill>
                  <a:srgbClr val="002060"/>
                </a:solidFill>
              </a:rPr>
              <a:t>дузазы</a:t>
            </a:r>
            <a:r>
              <a:rPr lang="ru-RU" dirty="0">
                <a:solidFill>
                  <a:srgbClr val="002060"/>
                </a:solidFill>
              </a:rPr>
              <a:t>-биле </a:t>
            </a:r>
            <a:r>
              <a:rPr lang="ru-RU" dirty="0" err="1">
                <a:solidFill>
                  <a:srgbClr val="002060"/>
                </a:solidFill>
              </a:rPr>
              <a:t>илереттинер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Теманы</a:t>
            </a:r>
            <a:r>
              <a:rPr lang="ru-RU" dirty="0" smtClean="0">
                <a:solidFill>
                  <a:srgbClr val="002060"/>
                </a:solidFill>
              </a:rPr>
              <a:t>ӊ </a:t>
            </a:r>
            <a:r>
              <a:rPr lang="ru-RU" dirty="0">
                <a:solidFill>
                  <a:srgbClr val="002060"/>
                </a:solidFill>
              </a:rPr>
              <a:t>эӊ биче </a:t>
            </a:r>
            <a:r>
              <a:rPr lang="ru-RU" dirty="0" err="1">
                <a:solidFill>
                  <a:srgbClr val="002060"/>
                </a:solidFill>
              </a:rPr>
              <a:t>хевирин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микротема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а тексте </a:t>
            </a:r>
            <a:r>
              <a:rPr lang="ru-RU" dirty="0" err="1">
                <a:solidFill>
                  <a:srgbClr val="002060"/>
                </a:solidFill>
              </a:rPr>
              <a:t>микротеманы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көргүзүп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турар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кезекти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микротекст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адаар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Чечен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чогаалга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колдуунда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элээн</a:t>
            </a:r>
            <a:r>
              <a:rPr lang="ru-RU" dirty="0">
                <a:solidFill>
                  <a:srgbClr val="002060"/>
                </a:solidFill>
              </a:rPr>
              <a:t> каш тема (</a:t>
            </a:r>
            <a:r>
              <a:rPr lang="ru-RU" dirty="0" err="1">
                <a:solidFill>
                  <a:srgbClr val="002060"/>
                </a:solidFill>
              </a:rPr>
              <a:t>микротема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чырыттынган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Сөзүглелди</a:t>
            </a:r>
            <a:r>
              <a:rPr lang="ru-RU" dirty="0" smtClean="0">
                <a:solidFill>
                  <a:srgbClr val="002060"/>
                </a:solidFill>
              </a:rPr>
              <a:t>ӊ </a:t>
            </a:r>
            <a:r>
              <a:rPr lang="ru-RU" dirty="0" err="1">
                <a:solidFill>
                  <a:srgbClr val="002060"/>
                </a:solidFill>
              </a:rPr>
              <a:t>ады</a:t>
            </a:r>
            <a:r>
              <a:rPr lang="ru-RU" dirty="0">
                <a:solidFill>
                  <a:srgbClr val="002060"/>
                </a:solidFill>
              </a:rPr>
              <a:t> тема-биле </a:t>
            </a:r>
            <a:r>
              <a:rPr lang="ru-RU" dirty="0" err="1">
                <a:solidFill>
                  <a:srgbClr val="002060"/>
                </a:solidFill>
              </a:rPr>
              <a:t>сырый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харылзаалыг-даа</a:t>
            </a:r>
            <a:r>
              <a:rPr lang="ru-RU" dirty="0">
                <a:solidFill>
                  <a:srgbClr val="002060"/>
                </a:solidFill>
              </a:rPr>
              <a:t> («</a:t>
            </a:r>
            <a:r>
              <a:rPr lang="ru-RU" dirty="0" err="1">
                <a:solidFill>
                  <a:srgbClr val="002060"/>
                </a:solidFill>
              </a:rPr>
              <a:t>Долуманы</a:t>
            </a:r>
            <a:r>
              <a:rPr lang="ru-RU" dirty="0">
                <a:solidFill>
                  <a:srgbClr val="002060"/>
                </a:solidFill>
              </a:rPr>
              <a:t>ӊ </a:t>
            </a:r>
            <a:r>
              <a:rPr lang="ru-RU" dirty="0" err="1">
                <a:solidFill>
                  <a:srgbClr val="002060"/>
                </a:solidFill>
              </a:rPr>
              <a:t>хуулгаазыны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Авазынга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даӊгырак</a:t>
            </a:r>
            <a:r>
              <a:rPr lang="ru-RU" dirty="0">
                <a:solidFill>
                  <a:srgbClr val="002060"/>
                </a:solidFill>
              </a:rPr>
              <a:t>»), </a:t>
            </a:r>
            <a:r>
              <a:rPr lang="ru-RU" dirty="0" err="1">
                <a:solidFill>
                  <a:srgbClr val="002060"/>
                </a:solidFill>
              </a:rPr>
              <a:t>харылзаа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чок-даа</a:t>
            </a:r>
            <a:r>
              <a:rPr lang="ru-RU" dirty="0">
                <a:solidFill>
                  <a:srgbClr val="002060"/>
                </a:solidFill>
              </a:rPr>
              <a:t> («</a:t>
            </a:r>
            <a:r>
              <a:rPr lang="ru-RU" dirty="0" err="1">
                <a:solidFill>
                  <a:srgbClr val="002060"/>
                </a:solidFill>
              </a:rPr>
              <a:t>Дөӊгүр-оол</a:t>
            </a:r>
            <a:r>
              <a:rPr lang="ru-RU" dirty="0">
                <a:solidFill>
                  <a:srgbClr val="002060"/>
                </a:solidFill>
              </a:rPr>
              <a:t>») </a:t>
            </a:r>
            <a:r>
              <a:rPr lang="ru-RU" dirty="0" err="1">
                <a:solidFill>
                  <a:srgbClr val="002060"/>
                </a:solidFill>
              </a:rPr>
              <a:t>бооп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b="1" dirty="0" err="1">
                <a:solidFill>
                  <a:srgbClr val="C00000"/>
                </a:solidFill>
              </a:rPr>
              <a:t>Сөзүглелди</a:t>
            </a:r>
            <a:r>
              <a:rPr lang="ru-RU" b="1" dirty="0">
                <a:solidFill>
                  <a:srgbClr val="C00000"/>
                </a:solidFill>
              </a:rPr>
              <a:t>ӊ кол </a:t>
            </a:r>
            <a:r>
              <a:rPr lang="ru-RU" b="1" dirty="0" err="1">
                <a:solidFill>
                  <a:srgbClr val="C00000"/>
                </a:solidFill>
              </a:rPr>
              <a:t>демдектери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1.Кезектериниӊ </a:t>
            </a:r>
            <a:r>
              <a:rPr lang="ru-RU" dirty="0">
                <a:solidFill>
                  <a:srgbClr val="002060"/>
                </a:solidFill>
              </a:rPr>
              <a:t>тема </a:t>
            </a:r>
            <a:r>
              <a:rPr lang="ru-RU" dirty="0" err="1">
                <a:solidFill>
                  <a:srgbClr val="002060"/>
                </a:solidFill>
              </a:rPr>
              <a:t>болгаш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тургузуг</a:t>
            </a:r>
            <a:r>
              <a:rPr lang="ru-RU" dirty="0">
                <a:solidFill>
                  <a:srgbClr val="002060"/>
                </a:solidFill>
              </a:rPr>
              <a:t> (композиция) </a:t>
            </a:r>
            <a:r>
              <a:rPr lang="ru-RU" dirty="0" err="1">
                <a:solidFill>
                  <a:srgbClr val="002060"/>
                </a:solidFill>
              </a:rPr>
              <a:t>талазы</a:t>
            </a:r>
            <a:r>
              <a:rPr lang="ru-RU" dirty="0">
                <a:solidFill>
                  <a:srgbClr val="002060"/>
                </a:solidFill>
              </a:rPr>
              <a:t>-биле </a:t>
            </a:r>
            <a:r>
              <a:rPr lang="ru-RU" dirty="0" err="1">
                <a:solidFill>
                  <a:srgbClr val="002060"/>
                </a:solidFill>
              </a:rPr>
              <a:t>чаӊгыс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болуру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2.Кезектериниӊ </a:t>
            </a:r>
            <a:r>
              <a:rPr lang="ru-RU" dirty="0">
                <a:solidFill>
                  <a:srgbClr val="002060"/>
                </a:solidFill>
              </a:rPr>
              <a:t>грамматика </a:t>
            </a:r>
            <a:r>
              <a:rPr lang="ru-RU" dirty="0" err="1">
                <a:solidFill>
                  <a:srgbClr val="002060"/>
                </a:solidFill>
              </a:rPr>
              <a:t>талазы</a:t>
            </a:r>
            <a:r>
              <a:rPr lang="ru-RU" dirty="0">
                <a:solidFill>
                  <a:srgbClr val="002060"/>
                </a:solidFill>
              </a:rPr>
              <a:t>-биле </a:t>
            </a:r>
            <a:r>
              <a:rPr lang="ru-RU" dirty="0" err="1">
                <a:solidFill>
                  <a:srgbClr val="002060"/>
                </a:solidFill>
              </a:rPr>
              <a:t>харылзаалыы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дес-дараалашкак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чергелешкек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3.Утка </a:t>
            </a:r>
            <a:r>
              <a:rPr lang="ru-RU" dirty="0" err="1">
                <a:solidFill>
                  <a:srgbClr val="002060"/>
                </a:solidFill>
              </a:rPr>
              <a:t>талазы</a:t>
            </a:r>
            <a:r>
              <a:rPr lang="ru-RU" dirty="0">
                <a:solidFill>
                  <a:srgbClr val="002060"/>
                </a:solidFill>
              </a:rPr>
              <a:t>-биле </a:t>
            </a:r>
            <a:r>
              <a:rPr lang="ru-RU" dirty="0" err="1">
                <a:solidFill>
                  <a:srgbClr val="002060"/>
                </a:solidFill>
              </a:rPr>
              <a:t>чаӊгыс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болуру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төнген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уткалыы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4.Хемчээлиниӊ </a:t>
            </a:r>
            <a:r>
              <a:rPr lang="ru-RU" dirty="0" err="1">
                <a:solidFill>
                  <a:srgbClr val="002060"/>
                </a:solidFill>
              </a:rPr>
              <a:t>аайы</a:t>
            </a:r>
            <a:r>
              <a:rPr lang="ru-RU" dirty="0">
                <a:solidFill>
                  <a:srgbClr val="002060"/>
                </a:solidFill>
              </a:rPr>
              <a:t>-биле </a:t>
            </a:r>
            <a:r>
              <a:rPr lang="ru-RU" dirty="0" err="1">
                <a:solidFill>
                  <a:srgbClr val="002060"/>
                </a:solidFill>
              </a:rPr>
              <a:t>чаӊгыс</a:t>
            </a:r>
            <a:r>
              <a:rPr lang="ru-RU" dirty="0">
                <a:solidFill>
                  <a:srgbClr val="002060"/>
                </a:solidFill>
              </a:rPr>
              <a:t> абзац азы статья, </a:t>
            </a:r>
            <a:r>
              <a:rPr lang="ru-RU" dirty="0" err="1">
                <a:solidFill>
                  <a:srgbClr val="002060"/>
                </a:solidFill>
              </a:rPr>
              <a:t>ол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ышкаш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бүдүн</a:t>
            </a:r>
            <a:r>
              <a:rPr lang="ru-RU" dirty="0">
                <a:solidFill>
                  <a:srgbClr val="002060"/>
                </a:solidFill>
              </a:rPr>
              <a:t> ном-</a:t>
            </a:r>
            <a:r>
              <a:rPr lang="ru-RU" dirty="0" err="1">
                <a:solidFill>
                  <a:srgbClr val="002060"/>
                </a:solidFill>
              </a:rPr>
              <a:t>даа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бооп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болуру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5.Тускай </a:t>
            </a:r>
            <a:r>
              <a:rPr lang="ru-RU" sz="2000" dirty="0" err="1">
                <a:solidFill>
                  <a:srgbClr val="002060"/>
                </a:solidFill>
              </a:rPr>
              <a:t>чурум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ёзугаар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тургустунган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домактарны</a:t>
            </a:r>
            <a:r>
              <a:rPr lang="ru-RU" sz="2000" dirty="0">
                <a:solidFill>
                  <a:srgbClr val="002060"/>
                </a:solidFill>
              </a:rPr>
              <a:t>ӊ </a:t>
            </a:r>
            <a:r>
              <a:rPr lang="ru-RU" sz="2000" dirty="0" err="1">
                <a:solidFill>
                  <a:srgbClr val="002060"/>
                </a:solidFill>
              </a:rPr>
              <a:t>каттышканы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болуру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822" y="162838"/>
            <a:ext cx="578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кол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44696" y="52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2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2000">
        <p14:flythrough/>
      </p:transition>
    </mc:Choice>
    <mc:Fallback>
      <p:transition spd="slow" advTm="10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1531" y="706582"/>
            <a:ext cx="93738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Кичээнгейлиг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номчуӊар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бодалды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тодаратпышаан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бериӊер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аразында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холбаазын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айтыӊар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дою»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каттыжыышкыныны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утказын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канчаар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билдиӊер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531" y="1692276"/>
            <a:ext cx="9223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Амыдыралга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бодунуӊ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туружун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шилип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шынзыдып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билири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кандыг-бир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таарзынмаан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чүүлүн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эптиг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илередири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каалама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шаптараазын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Кижи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чурттап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ажылдап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чоруур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чөрүлдээлер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Чамдык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таварылгада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чөрүлдээни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маргыжыышкын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дузазы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шиитпирлеп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Амыдыралда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маргышпас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черле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чорбас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Бурунгу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Грецияны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философчу-эртемденнерини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бар: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чорук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маргылдаадан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төрүттүнер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Маргыжар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мурнунда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чөпсүнмээнин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таарзынмаанын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чөпшээрешпээнин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илередирде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бодунуӊ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талазындан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шынзыктыр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чугаалаптар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барымдаалыг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болза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Маргыжыышкынны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сорулгалары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аӊгы-аӊгы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Чижээ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чорукту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шынзыктырар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тиилеп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маргыжар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эгезинде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профессор, философ С.И. Поварнин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мынча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Маргылдаа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эӊ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кайгамчык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чүүлдү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чадазы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-дыр».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Угаанныг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аразынга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маргылдаа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ёзулуг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дою»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872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41" y="468630"/>
            <a:ext cx="87269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2060"/>
                </a:solidFill>
              </a:rPr>
              <a:t>	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err="1">
                <a:solidFill>
                  <a:srgbClr val="002060"/>
                </a:solidFill>
              </a:rPr>
              <a:t>Амгы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үени</a:t>
            </a:r>
            <a:r>
              <a:rPr lang="ru-RU" sz="2400" b="1" dirty="0">
                <a:solidFill>
                  <a:srgbClr val="002060"/>
                </a:solidFill>
              </a:rPr>
              <a:t>ӊ </a:t>
            </a:r>
            <a:r>
              <a:rPr lang="ru-RU" sz="2400" b="1" dirty="0" err="1">
                <a:solidFill>
                  <a:srgbClr val="002060"/>
                </a:solidFill>
              </a:rPr>
              <a:t>амыдыралындан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кандыг-бир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маргылдаалыг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айтырыгдан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шилип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алгаш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бодуӊарны</a:t>
            </a:r>
            <a:r>
              <a:rPr lang="ru-RU" sz="2400" b="1" dirty="0">
                <a:solidFill>
                  <a:srgbClr val="002060"/>
                </a:solidFill>
              </a:rPr>
              <a:t>ӊ </a:t>
            </a:r>
            <a:r>
              <a:rPr lang="ru-RU" sz="2400" b="1" dirty="0" err="1">
                <a:solidFill>
                  <a:srgbClr val="002060"/>
                </a:solidFill>
              </a:rPr>
              <a:t>бодалдарыӊарны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илередип</a:t>
            </a:r>
            <a:r>
              <a:rPr lang="ru-RU" sz="2400" b="1" dirty="0">
                <a:solidFill>
                  <a:srgbClr val="002060"/>
                </a:solidFill>
              </a:rPr>
              <a:t>, «</a:t>
            </a:r>
            <a:r>
              <a:rPr lang="ru-RU" sz="2400" b="1" dirty="0" err="1">
                <a:solidFill>
                  <a:srgbClr val="002060"/>
                </a:solidFill>
              </a:rPr>
              <a:t>мээ</a:t>
            </a:r>
            <a:r>
              <a:rPr lang="ru-RU" sz="2400" b="1" dirty="0">
                <a:solidFill>
                  <a:srgbClr val="002060"/>
                </a:solidFill>
              </a:rPr>
              <a:t>ӊ </a:t>
            </a:r>
            <a:r>
              <a:rPr lang="ru-RU" sz="2400" b="1" dirty="0" err="1">
                <a:solidFill>
                  <a:srgbClr val="002060"/>
                </a:solidFill>
              </a:rPr>
              <a:t>шын</a:t>
            </a:r>
            <a:r>
              <a:rPr lang="ru-RU" sz="2400" b="1" dirty="0">
                <a:solidFill>
                  <a:srgbClr val="002060"/>
                </a:solidFill>
              </a:rPr>
              <a:t>» </a:t>
            </a:r>
            <a:r>
              <a:rPr lang="ru-RU" sz="2400" b="1" dirty="0" err="1">
                <a:solidFill>
                  <a:srgbClr val="002060"/>
                </a:solidFill>
              </a:rPr>
              <a:t>дээрзин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бадыткап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көрүӊерем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3682" y="6010506"/>
            <a:ext cx="650397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959</TotalTime>
  <Words>64</Words>
  <Application>Microsoft Office PowerPoint</Application>
  <PresentationFormat>Произвольный</PresentationFormat>
  <Paragraphs>41</Paragraphs>
  <Slides>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  Тыва дыл. 11 класс.  Сөзүглел.  Ооӊ кол демдектери.  </vt:lpstr>
      <vt:lpstr>          . 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112</cp:revision>
  <dcterms:created xsi:type="dcterms:W3CDTF">2020-03-27T09:52:36Z</dcterms:created>
  <dcterms:modified xsi:type="dcterms:W3CDTF">2020-04-04T04:49:56Z</dcterms:modified>
</cp:coreProperties>
</file>