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6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990099"/>
    <a:srgbClr val="FF00FF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4500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6 класс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r>
              <a:rPr lang="tt-RU" altLang="ru-RU" sz="4400" dirty="0" smtClean="0">
                <a:solidFill>
                  <a:srgbClr val="7030A0"/>
                </a:solidFill>
                <a:latin typeface="Tuva New" pitchFamily="18" charset="0"/>
              </a:rPr>
              <a:t> </a:t>
            </a:r>
            <a:r>
              <a:rPr lang="tt-RU" altLang="ru-RU" sz="4400" dirty="0" smtClean="0">
                <a:solidFill>
                  <a:srgbClr val="FF0000"/>
                </a:solidFill>
                <a:latin typeface="Tuva New" pitchFamily="18" charset="0"/>
              </a:rPr>
              <a:t>Наречиелерниң бөлүктери</a:t>
            </a:r>
            <a:r>
              <a:rPr lang="ru-RU" altLang="ru-RU" sz="4400" dirty="0" smtClean="0">
                <a:solidFill>
                  <a:srgbClr val="7030A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7030A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FF0000"/>
                </a:solidFill>
              </a:rPr>
              <a:t> </a:t>
            </a: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04874" y="4943475"/>
            <a:ext cx="788196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Шуй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ортумак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школазының тыва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дыл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чогаал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башкызы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Хертек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Айлаңмаа Очуровна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02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31990" y="1052736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Наречие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дээрге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кылдыныгның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өске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бир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ылгавыр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демдектиң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ылгавыр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демдээн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илередир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тускай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кезектериниң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бирээзи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08920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Наречие </a:t>
            </a:r>
            <a:r>
              <a:rPr kumimoji="0" lang="ru-RU" altLang="ru-RU" sz="20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бүрүзүнүң</a:t>
            </a: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altLang="ru-RU" sz="20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дужунга</a:t>
            </a: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х</a:t>
            </a:r>
            <a:r>
              <a:rPr kumimoji="0" lang="tt-RU" altLang="ru-RU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өй</a:t>
            </a:r>
            <a:r>
              <a:rPr kumimoji="0" lang="tt-RU" altLang="ru-RU" sz="20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сектер орнуга аңаа удур уткалыг наречиелерден тыпкаш, уткаларынче кичээнейни салыр.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t-RU" sz="2000" b="1" kern="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2000" b="1" kern="0" baseline="0" dirty="0" smtClean="0">
                <a:latin typeface="Times New Roman" pitchFamily="18" charset="0"/>
                <a:cs typeface="Times New Roman" pitchFamily="18" charset="0"/>
              </a:rPr>
              <a:t>үне - ...                                             оожум - ...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t-RU" sz="2000" b="1" kern="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kumimoji="0" lang="tt-RU" sz="20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ртен - ...                                           чараштыр - ...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t-RU" sz="2000" b="1" kern="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tt-RU" sz="2000" b="1" kern="0" baseline="0" dirty="0" smtClean="0">
                <a:latin typeface="Times New Roman" pitchFamily="18" charset="0"/>
                <a:cs typeface="Times New Roman" pitchFamily="18" charset="0"/>
              </a:rPr>
              <a:t>рай - ...                                             аткаар - ...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t-RU" sz="2000" b="1" kern="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kumimoji="0" lang="tt-RU" sz="20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ртежик - ...                                      дашкаар - ...</a:t>
            </a:r>
            <a:endParaRPr kumimoji="0" lang="ru-RU" sz="20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58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387"/>
    </mc:Choice>
    <mc:Fallback>
      <p:transition spd="slow" advTm="40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15616" y="116632"/>
            <a:ext cx="67680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t-RU" altLang="ru-RU" sz="4000" b="1" dirty="0" smtClean="0">
                <a:solidFill>
                  <a:srgbClr val="FF00FF"/>
                </a:solidFill>
                <a:latin typeface="Tuva New" pitchFamily="18" charset="0"/>
              </a:rPr>
              <a:t>Наречиелерниң бөлүктери</a:t>
            </a:r>
            <a:endParaRPr lang="ru-RU" altLang="ru-RU" sz="4000" b="1" dirty="0">
              <a:solidFill>
                <a:srgbClr val="FF00FF"/>
              </a:solidFill>
              <a:latin typeface="Tuva New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4049277"/>
              </p:ext>
            </p:extLst>
          </p:nvPr>
        </p:nvGraphicFramePr>
        <p:xfrm>
          <a:off x="251520" y="908720"/>
          <a:ext cx="8784975" cy="542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06"/>
                <a:gridCol w="1798699"/>
                <a:gridCol w="3092280"/>
                <a:gridCol w="1713791"/>
                <a:gridCol w="180019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БӨЛҮКТЕРИ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ИЛЕРЕДИР УТКАЛАРЫ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АЙТЫРЫГ-ЛАРЫ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ЖЕКТЕРИ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FF"/>
                    </a:solidFill>
                  </a:tcPr>
                </a:tc>
              </a:tr>
              <a:tr h="8858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КЫЛДЫНЫГ АРГАЗЫНЫ</a:t>
                      </a:r>
                      <a:r>
                        <a:rPr lang="tt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Ң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Кылдыныгның кандыг янзылыг, кандыг байдалга болурун илередир.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канчалдыр?, канчаар?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дыңзыг,</a:t>
                      </a:r>
                      <a:r>
                        <a:rPr lang="tt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</a:t>
                      </a:r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агайтыр,өттүр төндүр, экидир.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57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ҮЕНИҢ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Кылдыныгның үезин илередир.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кажан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бөгүн, ам, орай, дораан, ынчан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ТУРУШТУҢ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Кылдыныгның туру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жун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угланган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азы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үнген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черин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илередир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кайда?, каяа?, кайнаар?, кайыын?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кедээр, ишкээр, даштын, дүгде,</a:t>
                      </a:r>
                    </a:p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аткаар, моон.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17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ХЕМЧЕГНИҢ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Кылдыныгның хемчээлин,</a:t>
                      </a:r>
                      <a:r>
                        <a:rPr lang="tt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деңнелин илередир.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кайы хире?, </a:t>
                      </a:r>
                    </a:p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чүү хире?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шору, арай, кедергей, дыка, кончуг, аа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жок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СОРУЛГАНЫҢ, ЧЫЛДАГААННЫҢ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Кылдыныгны</a:t>
                      </a:r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ң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чылдагаанын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азы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сорулгазын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илередир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чү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>
                          <a:latin typeface="Times New Roman" pitchFamily="18" charset="0"/>
                          <a:cs typeface="Times New Roman" pitchFamily="18" charset="0"/>
                        </a:rPr>
                        <a:t>Ө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жегерээн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өш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-биле,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сагыштыы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-биле,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өнедиин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47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9890"/>
    </mc:Choice>
    <mc:Fallback>
      <p:transition spd="slow" advTm="79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9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1484784"/>
            <a:ext cx="5639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t-RU" sz="3200" b="1" kern="0" dirty="0" smtClean="0">
                <a:latin typeface="Times New Roman"/>
              </a:rPr>
              <a:t>Мергежилге 289-ту күүседир.</a:t>
            </a:r>
            <a:endParaRPr lang="ru-RU" sz="3200" b="1" kern="0" dirty="0"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221088"/>
            <a:ext cx="6751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https://www.testwizard.ru/test.php?id=6447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41458" y="3019075"/>
            <a:ext cx="3278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tt-RU" sz="3200" b="1" kern="0" dirty="0" smtClean="0">
                <a:latin typeface="Times New Roman"/>
              </a:rPr>
              <a:t>Тест-биле а</a:t>
            </a:r>
            <a:r>
              <a:rPr lang="ru-RU" sz="3200" b="1" kern="0" dirty="0" err="1" smtClean="0">
                <a:latin typeface="Times New Roman"/>
              </a:rPr>
              <a:t>жыл</a:t>
            </a:r>
            <a:endParaRPr lang="ru-RU" sz="3200" b="1" kern="0" dirty="0">
              <a:latin typeface="Times New Roman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58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4"/>
    </mc:Choice>
    <mc:Fallback>
      <p:transition spd="slow" advTm="2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96" y="1"/>
            <a:ext cx="9306826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471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ru-RU" b="1" kern="0" dirty="0">
              <a:solidFill>
                <a:srgbClr val="FF00FF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997839"/>
            <a:ext cx="7352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1.Бердинген</a:t>
            </a:r>
            <a:r>
              <a:rPr kumimoji="0" lang="tt-RU" sz="24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2400" b="1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наречиелерни</a:t>
            </a:r>
            <a:r>
              <a:rPr kumimoji="0" lang="ru-RU" sz="24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ru-RU" sz="2400" b="1" i="1" kern="0" dirty="0"/>
              <a:t> </a:t>
            </a:r>
            <a:r>
              <a:rPr lang="ru-RU" sz="2400" b="1" i="1" kern="0" dirty="0" err="1" smtClean="0"/>
              <a:t>хереглеп</a:t>
            </a:r>
            <a:r>
              <a:rPr lang="ru-RU" sz="2400" b="1" i="1" kern="0" dirty="0" smtClean="0"/>
              <a:t> </a:t>
            </a:r>
            <a:r>
              <a:rPr lang="ru-RU" sz="2400" b="1" i="1" kern="0" dirty="0" err="1" smtClean="0"/>
              <a:t>тургаш</a:t>
            </a:r>
            <a:r>
              <a:rPr lang="ru-RU" sz="2400" b="1" i="1" kern="0" dirty="0" smtClean="0"/>
              <a:t>, «Час» </a:t>
            </a:r>
            <a:r>
              <a:rPr lang="ru-RU" sz="2400" b="1" i="1" kern="0" dirty="0" err="1" smtClean="0"/>
              <a:t>деп</a:t>
            </a:r>
            <a:r>
              <a:rPr lang="ru-RU" sz="2400" b="1" i="1" kern="0" dirty="0" smtClean="0"/>
              <a:t> </a:t>
            </a:r>
            <a:r>
              <a:rPr lang="ru-RU" sz="2400" b="1" i="1" kern="0" dirty="0" err="1" smtClean="0"/>
              <a:t>темага</a:t>
            </a:r>
            <a:r>
              <a:rPr lang="ru-RU" sz="2400" b="1" i="1" kern="0" dirty="0" smtClean="0"/>
              <a:t> </a:t>
            </a:r>
            <a:r>
              <a:rPr lang="ru-RU" sz="2400" b="1" i="1" kern="0" dirty="0" err="1" smtClean="0"/>
              <a:t>чогаадыгдан</a:t>
            </a:r>
            <a:r>
              <a:rPr lang="ru-RU" sz="2400" b="1" i="1" kern="0" dirty="0" smtClean="0"/>
              <a:t> </a:t>
            </a:r>
            <a:r>
              <a:rPr lang="ru-RU" sz="2400" b="1" i="1" kern="0" dirty="0" err="1" smtClean="0"/>
              <a:t>бижи</a:t>
            </a:r>
            <a:r>
              <a:rPr lang="tt-RU" sz="2400" b="1" i="1" kern="0" dirty="0" smtClean="0"/>
              <a:t>ңер.</a:t>
            </a:r>
            <a:endParaRPr kumimoji="0" lang="tt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tt-RU" sz="2400" b="1" kern="0" noProof="0" dirty="0" smtClean="0"/>
              <a:t>Ам, орай, чылыдыр, чазын, койгунгулаштыр, дыка, шулурткайндыр</a:t>
            </a:r>
            <a:endParaRPr lang="tt-RU" sz="2400" b="1" kern="0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0" algn="just"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2.</a:t>
            </a:r>
            <a:r>
              <a:rPr kumimoji="0" lang="ru-RU" sz="24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ru-RU" sz="2400" b="1" i="1" kern="0" noProof="0" dirty="0" err="1"/>
              <a:t>Б</a:t>
            </a:r>
            <a:r>
              <a:rPr lang="ru-RU" sz="2400" b="1" i="1" kern="0" dirty="0" err="1" smtClean="0"/>
              <a:t>өлүктериниң</a:t>
            </a:r>
            <a:r>
              <a:rPr lang="ru-RU" sz="2400" b="1" i="1" kern="0" dirty="0" smtClean="0"/>
              <a:t> </a:t>
            </a:r>
            <a:r>
              <a:rPr lang="ru-RU" sz="2400" b="1" i="1" kern="0" dirty="0" err="1" smtClean="0"/>
              <a:t>аайы</a:t>
            </a:r>
            <a:r>
              <a:rPr lang="ru-RU" sz="2400" b="1" i="1" kern="0" dirty="0" smtClean="0"/>
              <a:t>-биле </a:t>
            </a:r>
            <a:r>
              <a:rPr lang="ru-RU" sz="2400" b="1" i="1" kern="0" dirty="0" err="1" smtClean="0"/>
              <a:t>сес-сес</a:t>
            </a:r>
            <a:r>
              <a:rPr lang="ru-RU" sz="2400" b="1" i="1" kern="0" dirty="0" smtClean="0"/>
              <a:t> </a:t>
            </a:r>
            <a:r>
              <a:rPr lang="ru-RU" sz="2400" b="1" i="1" kern="0" dirty="0" err="1" smtClean="0"/>
              <a:t>наречиелерден</a:t>
            </a:r>
            <a:r>
              <a:rPr lang="ru-RU" sz="2400" b="1" i="1" kern="0" dirty="0" smtClean="0"/>
              <a:t> </a:t>
            </a:r>
            <a:r>
              <a:rPr lang="ru-RU" sz="2400" b="1" i="1" kern="0" dirty="0" err="1" smtClean="0"/>
              <a:t>тып</a:t>
            </a:r>
            <a:r>
              <a:rPr lang="ru-RU" sz="2400" b="1" i="1" kern="0" dirty="0" smtClean="0"/>
              <a:t> </a:t>
            </a:r>
            <a:r>
              <a:rPr lang="ru-RU" sz="2400" b="1" i="1" kern="0" dirty="0" err="1" smtClean="0"/>
              <a:t>бижиир</a:t>
            </a:r>
            <a:r>
              <a:rPr lang="ru-RU" sz="2400" b="1" i="1" kern="0" dirty="0" smtClean="0"/>
              <a:t>.</a:t>
            </a:r>
            <a:endParaRPr kumimoji="0" lang="tt-RU" sz="24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8671" y="977389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Дараазында онаалганы күүсет: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6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130</TotalTime>
  <Words>255</Words>
  <Application>Microsoft Office PowerPoint</Application>
  <PresentationFormat>Экран (4:3)</PresentationFormat>
  <Paragraphs>51</Paragraphs>
  <Slides>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                   Тыва дыл. 6 класс. Наречиелерниң бөлүктери    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Olcha</dc:creator>
  <cp:lastModifiedBy>Пользователь Windows</cp:lastModifiedBy>
  <cp:revision>14</cp:revision>
  <dcterms:created xsi:type="dcterms:W3CDTF">2020-03-31T11:35:55Z</dcterms:created>
  <dcterms:modified xsi:type="dcterms:W3CDTF">2020-04-03T12:26:33Z</dcterms:modified>
</cp:coreProperties>
</file>