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4" r:id="rId2"/>
    <p:sldId id="256" r:id="rId3"/>
    <p:sldId id="257" r:id="rId4"/>
    <p:sldId id="259" r:id="rId5"/>
    <p:sldId id="260" r:id="rId6"/>
    <p:sldId id="263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-60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365D7C-9636-4CBE-977E-3ACBB18ADC43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333BE-027E-4A3C-89C2-3A9661D7D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365D7C-9636-4CBE-977E-3ACBB18ADC43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333BE-027E-4A3C-89C2-3A9661D7D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365D7C-9636-4CBE-977E-3ACBB18ADC43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333BE-027E-4A3C-89C2-3A9661D7D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365D7C-9636-4CBE-977E-3ACBB18ADC43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333BE-027E-4A3C-89C2-3A9661D7D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365D7C-9636-4CBE-977E-3ACBB18ADC43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333BE-027E-4A3C-89C2-3A9661D7D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365D7C-9636-4CBE-977E-3ACBB18ADC43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333BE-027E-4A3C-89C2-3A9661D7D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365D7C-9636-4CBE-977E-3ACBB18ADC43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333BE-027E-4A3C-89C2-3A9661D7D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365D7C-9636-4CBE-977E-3ACBB18ADC43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333BE-027E-4A3C-89C2-3A9661D7D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365D7C-9636-4CBE-977E-3ACBB18ADC43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333BE-027E-4A3C-89C2-3A9661D7D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365D7C-9636-4CBE-977E-3ACBB18ADC43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333BE-027E-4A3C-89C2-3A9661D7D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365D7C-9636-4CBE-977E-3ACBB18ADC43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333BE-027E-4A3C-89C2-3A9661D7D8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7365D7C-9636-4CBE-977E-3ACBB18ADC43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50333BE-027E-4A3C-89C2-3A9661D7D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083128" y="0"/>
            <a:ext cx="10363200" cy="448056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400" dirty="0" smtClean="0">
                <a:solidFill>
                  <a:schemeClr val="accent1"/>
                </a:solidFill>
                <a:latin typeface="Tuva New" pitchFamily="18" charset="0"/>
              </a:rPr>
              <a:t> </a:t>
            </a:r>
            <a:r>
              <a:rPr lang="ru-RU" altLang="ru-RU" sz="4400" dirty="0" err="1" smtClean="0">
                <a:solidFill>
                  <a:schemeClr val="accent1"/>
                </a:solidFill>
                <a:latin typeface="Tuva New" pitchFamily="18" charset="0"/>
              </a:rPr>
              <a:t>Литературлуг</a:t>
            </a:r>
            <a:r>
              <a:rPr lang="ru-RU" altLang="ru-RU" sz="4400" dirty="0" smtClean="0">
                <a:solidFill>
                  <a:schemeClr val="accent1"/>
                </a:solidFill>
                <a:latin typeface="Tuva New" pitchFamily="18" charset="0"/>
              </a:rPr>
              <a:t> </a:t>
            </a:r>
            <a:r>
              <a:rPr lang="ru-RU" altLang="ru-RU" sz="4400" dirty="0" err="1" smtClean="0">
                <a:solidFill>
                  <a:schemeClr val="accent1"/>
                </a:solidFill>
                <a:latin typeface="Tuva New" pitchFamily="18" charset="0"/>
              </a:rPr>
              <a:t>номчулга</a:t>
            </a:r>
            <a: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  <a:t/>
            </a:r>
            <a:b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</a:br>
            <a: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  <a:t>4 класс.</a:t>
            </a:r>
            <a:b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Изиг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түлүк үе».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Михаил Пришвин </a:t>
            </a:r>
            <a:r>
              <a:rPr lang="ru-RU" sz="4000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  <a:t/>
            </a:r>
            <a:b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</a:br>
            <a:endParaRPr lang="ru-RU" sz="4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952501" y="4000500"/>
            <a:ext cx="1048808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tt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Тургузукчузу:  </a:t>
            </a:r>
          </a:p>
          <a:p>
            <a:pPr algn="r"/>
            <a:r>
              <a:rPr lang="tt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Кызылдың 5 дугаар</a:t>
            </a:r>
          </a:p>
          <a:p>
            <a:pPr algn="r"/>
            <a:r>
              <a:rPr lang="tt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гимназиязының  башкызы </a:t>
            </a:r>
          </a:p>
          <a:p>
            <a:pPr algn="r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Лопсан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Эликмаа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Эрес-ооловна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buFont typeface="Wingdings 3" pitchFamily="18" charset="2"/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Font typeface="Wingdings 3" pitchFamily="18" charset="2"/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6148" name="Picture 2" descr="C:\Users\Kan-Demir\Desktop\IMG_1068-10-11-19-08-08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683933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img.superdom.ua/pictures/content/13/131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1871" y="804068"/>
            <a:ext cx="8605170" cy="5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178629" y="46713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Чылды</a:t>
            </a:r>
            <a:r>
              <a:rPr lang="tt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ң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үелери.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Хөглүг чазым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4 класс.       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Арын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105.</a:t>
            </a:r>
            <a:b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9010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6057" y="581297"/>
            <a:ext cx="10911840" cy="1051560"/>
          </a:xfrm>
        </p:spPr>
        <p:txBody>
          <a:bodyPr>
            <a:normAutofit fontScale="90000"/>
          </a:bodyPr>
          <a:lstStyle/>
          <a:p>
            <a:r>
              <a:rPr lang="ru-RU" dirty="0"/>
              <a:t>       </a:t>
            </a:r>
            <a:br>
              <a:rPr lang="ru-RU" dirty="0"/>
            </a:br>
            <a:r>
              <a:rPr lang="ru-RU" dirty="0"/>
              <a:t>      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Словарь-биле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ажыл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2629" y="1444752"/>
            <a:ext cx="10911840" cy="4187952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tt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ү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ханы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хөртүк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Хөндүрлү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бээр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дортталы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бээр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Угаан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-кут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ышкынган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аажок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корткан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8307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905000"/>
          </a:xfrm>
        </p:spPr>
        <p:txBody>
          <a:bodyPr>
            <a:normAutofit/>
          </a:bodyPr>
          <a:lstStyle/>
          <a:p>
            <a:r>
              <a:rPr lang="ru-RU" dirty="0"/>
              <a:t>                       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Айтырыгларга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харыылаңар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15671"/>
            <a:ext cx="9552516" cy="3925692"/>
          </a:xfrm>
          <a:noFill/>
        </p:spPr>
        <p:txBody>
          <a:bodyPr/>
          <a:lstStyle/>
          <a:p>
            <a:endParaRPr lang="ru-RU" dirty="0"/>
          </a:p>
          <a:p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Бойдустуң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кайы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булуңунга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частың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</a:t>
            </a:r>
            <a:r>
              <a:rPr lang="tt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ү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шкенин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чуруп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көргүскен-дир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Аргага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частың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дүшкенин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кандыг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демдектерден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эскерип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болурул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3885561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08000"/>
            <a:ext cx="9723966" cy="5533363"/>
          </a:xfrm>
        </p:spPr>
        <p:txBody>
          <a:bodyPr>
            <a:normAutofit/>
          </a:bodyPr>
          <a:lstStyle/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Чүге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үеде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аңнарга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болгаш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куштарга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коргунчуу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аажок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-дур?</a:t>
            </a:r>
          </a:p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Чүге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үени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изиг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түлүк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турарыл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Банкиниң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кайы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чогаалында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часты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кезекке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чарып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турарыл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Бирги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биле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ийиги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бойдустуң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кайы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булуңнарынга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кээп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дүжерил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611462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252" y="790303"/>
            <a:ext cx="10911840" cy="1051560"/>
          </a:xfrm>
        </p:spPr>
        <p:txBody>
          <a:bodyPr/>
          <a:lstStyle/>
          <a:p>
            <a:r>
              <a:rPr lang="ru-RU" dirty="0"/>
              <a:t>                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ажыл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200" dirty="0"/>
          </a:p>
          <a:p>
            <a:endParaRPr lang="ru-RU" sz="3200" dirty="0"/>
          </a:p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Сөзүглелден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деңнелге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база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эпитеттерниң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чижектерин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тыпкаш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бижи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Суур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азы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хоорайга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частың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келгениниң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дугайында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бижи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3527" y="3498124"/>
            <a:ext cx="3402435" cy="1894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7978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2069" y="0"/>
            <a:ext cx="8596668" cy="1320800"/>
          </a:xfrm>
        </p:spPr>
        <p:txBody>
          <a:bodyPr/>
          <a:lstStyle/>
          <a:p>
            <a:r>
              <a:rPr lang="ru-RU" dirty="0"/>
              <a:t>                     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Онаалга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173723" y="1457880"/>
            <a:ext cx="8596668" cy="4844740"/>
          </a:xfrm>
        </p:spPr>
        <p:txBody>
          <a:bodyPr>
            <a:normAutofit/>
          </a:bodyPr>
          <a:lstStyle/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Арын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105-106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номчуур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утказын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кысказы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-биле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чугаалаар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Риториктиг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адалга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чүл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Номчааш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чижектер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-биле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бадыткаар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1821745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160</TotalTime>
  <Words>142</Words>
  <Application>Microsoft Office PowerPoint</Application>
  <PresentationFormat>Произвольный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  Литературлуг номчулга 4 класс.  «Изиг түлүк үе».  Михаил Пришвин   </vt:lpstr>
      <vt:lpstr>Слайд 2</vt:lpstr>
      <vt:lpstr>               Словарь-биле ажыл</vt:lpstr>
      <vt:lpstr>                         Айтырыгларга харыылаңар:   </vt:lpstr>
      <vt:lpstr>Слайд 5</vt:lpstr>
      <vt:lpstr>                      Бот ажыл</vt:lpstr>
      <vt:lpstr>                       Онаалга: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Пользователь Windows</cp:lastModifiedBy>
  <cp:revision>26</cp:revision>
  <dcterms:created xsi:type="dcterms:W3CDTF">2020-04-06T02:47:34Z</dcterms:created>
  <dcterms:modified xsi:type="dcterms:W3CDTF">2020-04-09T07:44:47Z</dcterms:modified>
</cp:coreProperties>
</file>