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3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3" d="100"/>
          <a:sy n="43" d="100"/>
        </p:scale>
        <p:origin x="-1296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671D45-D0F5-44AA-B926-79CC62E8838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76623C-A273-46FC-BBB2-60AE29A17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microsoft.com/office/2007/relationships/media" Target="../media/media5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microsoft.com/office/2007/relationships/media" Target="../media/media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4032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8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Кылдыныг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аргазыны</a:t>
            </a:r>
            <a:r>
              <a:rPr lang="ru-RU" sz="4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тайылбыр</a:t>
            </a:r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домаа</a:t>
            </a:r>
            <a: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  <a:t>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42938" y="4429125"/>
            <a:ext cx="7937500" cy="96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Кызыл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хоорайныӊ 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дугаар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ортумак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школазыныӊ  тыва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дыл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чогаал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башкызы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Монгуш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Салбак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Алексеевна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тургускан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2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85923" y="1026449"/>
            <a:ext cx="783107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8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ru-RU" sz="3600" b="1" i="1" dirty="0" smtClean="0"/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Кижи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бурузу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кылдыр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лектор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тодаргай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Умножение 41"/>
          <p:cNvSpPr/>
          <p:nvPr/>
        </p:nvSpPr>
        <p:spPr>
          <a:xfrm>
            <a:off x="4493976" y="2936320"/>
            <a:ext cx="607632" cy="4873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8-конечная звезда 36"/>
          <p:cNvSpPr/>
          <p:nvPr/>
        </p:nvSpPr>
        <p:spPr>
          <a:xfrm>
            <a:off x="6864789" y="2879360"/>
            <a:ext cx="612068" cy="34794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13156" y="3640682"/>
            <a:ext cx="1155038" cy="485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16487" y="2632422"/>
            <a:ext cx="214334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4067944" y="2731987"/>
            <a:ext cx="2092911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Двойные круглые скобки 60"/>
          <p:cNvSpPr/>
          <p:nvPr/>
        </p:nvSpPr>
        <p:spPr>
          <a:xfrm>
            <a:off x="730821" y="2152455"/>
            <a:ext cx="7158172" cy="579532"/>
          </a:xfrm>
          <a:prstGeom prst="bracketPair">
            <a:avLst>
              <a:gd name="adj" fmla="val 35773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067944" y="2632422"/>
            <a:ext cx="209291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707904" y="3722840"/>
            <a:ext cx="295232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07904" y="3623832"/>
            <a:ext cx="295232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Левая круглая скобка 61"/>
          <p:cNvSpPr/>
          <p:nvPr/>
        </p:nvSpPr>
        <p:spPr>
          <a:xfrm>
            <a:off x="506100" y="3124441"/>
            <a:ext cx="214112" cy="598399"/>
          </a:xfrm>
          <a:prstGeom prst="lef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Левая круглая скобка 62"/>
          <p:cNvSpPr/>
          <p:nvPr/>
        </p:nvSpPr>
        <p:spPr>
          <a:xfrm flipH="1">
            <a:off x="6660232" y="3107008"/>
            <a:ext cx="204557" cy="533674"/>
          </a:xfrm>
          <a:prstGeom prst="lef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744125" y="1093189"/>
            <a:ext cx="7920879" cy="15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8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бурузу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билип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кылдыр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 rotWithShape="1">
          <a:blip r:embed="rId4"/>
          <a:srcRect l="16255" t="22727" r="52089" b="54041"/>
          <a:stretch/>
        </p:blipFill>
        <p:spPr bwMode="auto">
          <a:xfrm>
            <a:off x="627549" y="410542"/>
            <a:ext cx="4015970" cy="1502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0" name="8-конечная звезда 29"/>
          <p:cNvSpPr/>
          <p:nvPr/>
        </p:nvSpPr>
        <p:spPr>
          <a:xfrm>
            <a:off x="7704935" y="1912679"/>
            <a:ext cx="612068" cy="34794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6300191" y="2082349"/>
            <a:ext cx="1588801" cy="71974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/>
          <p:nvPr/>
        </p:nvPicPr>
        <p:blipFill rotWithShape="1">
          <a:blip r:embed="rId5"/>
          <a:srcRect l="36991" t="35484" r="46756" b="32506"/>
          <a:stretch/>
        </p:blipFill>
        <p:spPr bwMode="auto">
          <a:xfrm>
            <a:off x="3348471" y="4077072"/>
            <a:ext cx="1765928" cy="192229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61480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1109">
        <p14:ripple/>
      </p:transition>
    </mc:Choice>
    <mc:Fallback>
      <p:transition spd="slow" advTm="81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5" grpId="0"/>
      <p:bldP spid="42" grpId="0" animBg="1"/>
      <p:bldP spid="37" grpId="0" animBg="1"/>
      <p:bldP spid="61" grpId="0" animBg="1"/>
      <p:bldP spid="62" grpId="0" animBg="1"/>
      <p:bldP spid="63" grpId="0" animBg="1"/>
      <p:bldP spid="64" grpId="0"/>
      <p:bldP spid="30" grpId="0" animBg="1"/>
      <p:bldP spid="30" grpId="1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22260870"/>
              </p:ext>
            </p:extLst>
          </p:nvPr>
        </p:nvGraphicFramePr>
        <p:xfrm>
          <a:off x="517440" y="387649"/>
          <a:ext cx="8199849" cy="425270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29976"/>
                <a:gridCol w="1845337"/>
                <a:gridCol w="2448272"/>
                <a:gridCol w="2376264"/>
              </a:tblGrid>
              <a:tr h="8025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Хамаа-рышкан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сөзү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Айтырыы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Холбаазы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Бижик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демдээ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4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домакта</a:t>
                      </a: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кылыг</a:t>
                      </a: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сѳзү</a:t>
                      </a: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Канчаар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Канчалдыр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Кандыг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янзы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-биле?</a:t>
                      </a: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i="0" dirty="0" err="1" smtClean="0">
                          <a:latin typeface="Calibri"/>
                          <a:cs typeface="Times New Roman" panose="02020603050405020304" pitchFamily="18" charset="0"/>
                        </a:rPr>
                        <a:t>Ү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аяны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-биле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Канчаар-ынчаар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анчалдыр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ынчалдыр,кайы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хире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хире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Кылдыр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i="0" dirty="0" err="1" smtClean="0">
                          <a:latin typeface="Calibri"/>
                          <a:cs typeface="Times New Roman" panose="02020603050405020304" pitchFamily="18" charset="0"/>
                        </a:rPr>
                        <a:t>ө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20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салбас</a:t>
                      </a:r>
                      <a:endParaRPr lang="ru-RU" sz="200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    -биле      </a:t>
                      </a:r>
                      <a:r>
                        <a:rPr lang="ru-RU" sz="20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аӊгылаар</a:t>
                      </a: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     </a:t>
                      </a:r>
                      <a:r>
                        <a:rPr lang="ru-RU" sz="20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салбас</a:t>
                      </a: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8451" y="4725144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Кылдыныг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аргазыны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тайылбыр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домаа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кылдыныгны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канчаар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кандыг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янзылыг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турарын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кѳргүзер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58568" t="58561" r="37089" b="30521"/>
          <a:stretch/>
        </p:blipFill>
        <p:spPr bwMode="auto">
          <a:xfrm>
            <a:off x="6774392" y="1464554"/>
            <a:ext cx="239015" cy="36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8004" y="11289"/>
            <a:ext cx="36849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Кылдыныг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аргазыны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58568" t="58561" r="37089" b="30521"/>
          <a:stretch/>
        </p:blipFill>
        <p:spPr bwMode="auto">
          <a:xfrm>
            <a:off x="6756232" y="1934735"/>
            <a:ext cx="257175" cy="36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58568" t="58561" r="37089" b="30521"/>
          <a:stretch/>
        </p:blipFill>
        <p:spPr bwMode="auto">
          <a:xfrm>
            <a:off x="6739154" y="2870222"/>
            <a:ext cx="257175" cy="36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05850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62110">
        <p14:ripple/>
      </p:transition>
    </mc:Choice>
    <mc:Fallback>
      <p:transition spd="slow" advTm="621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6912768" cy="758952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Хыналда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кылыӊар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105835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https://www.testwizard.ru/test.php?id=6389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60297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5646">
        <p14:ripple/>
      </p:transition>
    </mc:Choice>
    <mc:Fallback>
      <p:transition spd="slow" advTm="56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568802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Мергежилге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Бердинген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домактарга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демдектерин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салгаш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үлегер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ёзугаар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сайгарыӊар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схемазын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тургузуӊар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515" y="2376537"/>
            <a:ext cx="8136904" cy="4265563"/>
          </a:xfrm>
        </p:spPr>
        <p:txBody>
          <a:bodyPr>
            <a:noAutofit/>
          </a:bodyPr>
          <a:lstStyle/>
          <a:p>
            <a:pPr marL="582930" indent="-514350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Тракторист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идик-хеви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 ус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апарган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шалыпкын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хѳделип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82930" indent="-514350">
              <a:lnSpc>
                <a:spcPct val="150000"/>
              </a:lnSpc>
              <a:buAutoNum type="arabicPeriod"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Ажылчыннарны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карактарында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рүшкү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кыптыккан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хѳ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олурганнар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82930" indent="-514350">
              <a:lnSpc>
                <a:spcPct val="150000"/>
              </a:lnSpc>
              <a:buAutoNum type="arabicPeriod"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Удавас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калыр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турдувус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82930" indent="-514350">
              <a:lnSpc>
                <a:spcPct val="150000"/>
              </a:lnSpc>
              <a:buAutoNum type="arabicPeriod"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Кудумчулар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ногаан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штерге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эштип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чыдар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кылдыр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хоорайывыс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ногаанчыдып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бис.</a:t>
            </a:r>
          </a:p>
          <a:p>
            <a:pPr marL="582930" indent="-514350">
              <a:lnSpc>
                <a:spcPct val="150000"/>
              </a:lnSpc>
              <a:buAutoNum type="arabicPeriod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10440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9556">
        <p14:ripple/>
      </p:transition>
    </mc:Choice>
    <mc:Fallback>
      <p:transition spd="slow" advTm="9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8|11.9|3.7|5|1.2|2.4|1.1|7.1|3.5|5|2.5|8.6|1.5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589</TotalTime>
  <Words>142</Words>
  <Application>Microsoft Office PowerPoint</Application>
  <PresentationFormat>Экран (4:3)</PresentationFormat>
  <Paragraphs>34</Paragraphs>
  <Slides>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  Тыва дыл. 8 класс. Кылдыныг аргазыныӊ тайылбыр домаа </vt:lpstr>
      <vt:lpstr>Слайд 2</vt:lpstr>
      <vt:lpstr>Слайд 3</vt:lpstr>
      <vt:lpstr>Хыналда тестини кылыӊар</vt:lpstr>
      <vt:lpstr> Мергежилге.  Бердинген домактарга бижик демдектерин салгаш,  үлегер ёзугаар сайгарыӊар, схемазын тургузуӊар.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Сорулганыӊ  тайылбыр домаа</dc:title>
  <dc:creator>123</dc:creator>
  <cp:lastModifiedBy>Пользователь Windows</cp:lastModifiedBy>
  <cp:revision>58</cp:revision>
  <dcterms:created xsi:type="dcterms:W3CDTF">2020-03-28T13:30:14Z</dcterms:created>
  <dcterms:modified xsi:type="dcterms:W3CDTF">2020-04-03T12:52:33Z</dcterms:modified>
</cp:coreProperties>
</file>