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197" y="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B671D45-D0F5-44AA-B926-79CC62E8838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576623C-A273-46FC-BBB2-60AE29A1741A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425">
        <p14:ripple/>
      </p:transition>
    </mc:Choice>
    <mc:Fallback xmlns="">
      <p:transition spd="slow" advTm="15425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425">
        <p14:ripple/>
      </p:transition>
    </mc:Choice>
    <mc:Fallback xmlns="">
      <p:transition spd="slow" advTm="15425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425">
        <p14:ripple/>
      </p:transition>
    </mc:Choice>
    <mc:Fallback xmlns="">
      <p:transition spd="slow" advTm="15425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425">
        <p14:ripple/>
      </p:transition>
    </mc:Choice>
    <mc:Fallback xmlns="">
      <p:transition spd="slow" advTm="15425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425">
        <p14:ripple/>
      </p:transition>
    </mc:Choice>
    <mc:Fallback xmlns="">
      <p:transition spd="slow" advTm="15425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425">
        <p14:ripple/>
      </p:transition>
    </mc:Choice>
    <mc:Fallback xmlns="">
      <p:transition spd="slow" advTm="15425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425">
        <p14:ripple/>
      </p:transition>
    </mc:Choice>
    <mc:Fallback xmlns="">
      <p:transition spd="slow" advTm="15425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425">
        <p14:ripple/>
      </p:transition>
    </mc:Choice>
    <mc:Fallback xmlns="">
      <p:transition spd="slow" advTm="15425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425">
        <p14:ripple/>
      </p:transition>
    </mc:Choice>
    <mc:Fallback xmlns="">
      <p:transition spd="slow" advTm="15425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425">
        <p14:ripple/>
      </p:transition>
    </mc:Choice>
    <mc:Fallback xmlns="">
      <p:transition spd="slow" advTm="15425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D45-D0F5-44AA-B926-79CC62E8838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6623C-A273-46FC-BBB2-60AE29A174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425">
        <p14:ripple/>
      </p:transition>
    </mc:Choice>
    <mc:Fallback xmlns="">
      <p:transition spd="slow" advTm="15425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B671D45-D0F5-44AA-B926-79CC62E8838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576623C-A273-46FC-BBB2-60AE29A174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15425">
        <p14:ripple/>
      </p:transition>
    </mc:Choice>
    <mc:Fallback xmlns="">
      <p:transition spd="slow" advTm="15425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7" Type="http://schemas.openxmlformats.org/officeDocument/2006/relationships/image" Target="../media/image5.png"/><Relationship Id="rId2" Type="http://schemas.microsoft.com/office/2007/relationships/media" Target="../media/media2.wav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7" Type="http://schemas.openxmlformats.org/officeDocument/2006/relationships/image" Target="../media/image7.png"/><Relationship Id="rId2" Type="http://schemas.microsoft.com/office/2007/relationships/media" Target="../media/media3.wav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4049" y="3789040"/>
            <a:ext cx="3804277" cy="18002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Тыва </a:t>
            </a:r>
            <a:r>
              <a:rPr lang="ru-RU" sz="9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дыл</a:t>
            </a:r>
            <a:endParaRPr lang="ru-RU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29542" y="332656"/>
            <a:ext cx="4032448" cy="1752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класс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аялг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300" end="261128.4368"/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165304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71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307">
        <p14:ripple/>
      </p:transition>
    </mc:Choice>
    <mc:Fallback xmlns="">
      <p:transition spd="slow" advTm="143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8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4" grpId="0"/>
    </p:bldLst>
  </p:timing>
  <p:extLst mod="1">
    <p:ext uri="{E180D4A7-C9FB-4DFB-919C-405C955672EB}">
      <p14:showEvtLst xmlns:p14="http://schemas.microsoft.com/office/powerpoint/2010/main">
        <p14:playEvt time="0" objId="14"/>
        <p14:stopEvt time="14307" objId="1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8113" y="1394824"/>
            <a:ext cx="7416824" cy="2583655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3203" y="2295785"/>
            <a:ext cx="7344816" cy="17526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Кылдыныг</a:t>
            </a: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аргазыны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тайылбыр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48065" y="3978480"/>
            <a:ext cx="3689954" cy="24482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74357" y="4072261"/>
            <a:ext cx="4723856" cy="23544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Кызыл </a:t>
            </a:r>
            <a:r>
              <a:rPr lang="ru-RU" sz="2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хоорайны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дугаар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ортумак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школазыны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ӊ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тыва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дыл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чогаал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башкызы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Монгуш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Салбак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Алексеевна </a:t>
            </a:r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тургускан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816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4881">
        <p14:ripple/>
        <p:sndAc>
          <p:stSnd>
            <p:snd r:embed="rId3" name="chimes.wav"/>
          </p:stSnd>
        </p:sndAc>
      </p:transition>
    </mc:Choice>
    <mc:Fallback>
      <p:transition spd="slow" advTm="14881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  <p:extLst mod="1">
    <p:ext uri="{E180D4A7-C9FB-4DFB-919C-405C955672EB}">
      <p14:showEvtLst xmlns:p14="http://schemas.microsoft.com/office/powerpoint/2010/main">
        <p14:playEvt time="0" objId="8"/>
        <p14:stopEvt time="14427" objId="8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485923" y="1026449"/>
            <a:ext cx="783107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28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ru-RU" sz="3600" b="1" i="1" dirty="0" smtClean="0"/>
              <a:t>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Кижи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бурузу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билип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алыр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кылдыр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лектор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тодаргай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чугаалап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берген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Умножение 41"/>
          <p:cNvSpPr/>
          <p:nvPr/>
        </p:nvSpPr>
        <p:spPr>
          <a:xfrm>
            <a:off x="4493976" y="2936320"/>
            <a:ext cx="607632" cy="48732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8-конечная звезда 36"/>
          <p:cNvSpPr/>
          <p:nvPr/>
        </p:nvSpPr>
        <p:spPr>
          <a:xfrm>
            <a:off x="6864789" y="2879360"/>
            <a:ext cx="612068" cy="347941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613156" y="3640682"/>
            <a:ext cx="1155038" cy="485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916487" y="2632422"/>
            <a:ext cx="214334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4067944" y="2731987"/>
            <a:ext cx="2092911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Двойные круглые скобки 60"/>
          <p:cNvSpPr/>
          <p:nvPr/>
        </p:nvSpPr>
        <p:spPr>
          <a:xfrm>
            <a:off x="730821" y="2152455"/>
            <a:ext cx="7158172" cy="579532"/>
          </a:xfrm>
          <a:prstGeom prst="bracketPair">
            <a:avLst>
              <a:gd name="adj" fmla="val 35773"/>
            </a:avLst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4067944" y="2632422"/>
            <a:ext cx="209291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707904" y="3722840"/>
            <a:ext cx="295232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07904" y="3623832"/>
            <a:ext cx="295232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Левая круглая скобка 61"/>
          <p:cNvSpPr/>
          <p:nvPr/>
        </p:nvSpPr>
        <p:spPr>
          <a:xfrm>
            <a:off x="506100" y="3124441"/>
            <a:ext cx="214112" cy="598399"/>
          </a:xfrm>
          <a:prstGeom prst="leftBracke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Левая круглая скобка 62"/>
          <p:cNvSpPr/>
          <p:nvPr/>
        </p:nvSpPr>
        <p:spPr>
          <a:xfrm flipH="1">
            <a:off x="6660232" y="3107008"/>
            <a:ext cx="204557" cy="533674"/>
          </a:xfrm>
          <a:prstGeom prst="leftBracke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747709" y="1126662"/>
            <a:ext cx="7920879" cy="157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28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Кижи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бурузу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эки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билип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алыр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кылдыр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0" name="8-конечная звезда 29"/>
          <p:cNvSpPr/>
          <p:nvPr/>
        </p:nvSpPr>
        <p:spPr>
          <a:xfrm>
            <a:off x="7704935" y="1912679"/>
            <a:ext cx="612068" cy="347941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6300191" y="2082349"/>
            <a:ext cx="1588801" cy="71974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/>
          <p:nvPr/>
        </p:nvPicPr>
        <p:blipFill rotWithShape="1">
          <a:blip r:embed="rId5"/>
          <a:srcRect l="36991" t="35484" r="46756" b="32506"/>
          <a:stretch/>
        </p:blipFill>
        <p:spPr bwMode="auto">
          <a:xfrm>
            <a:off x="3348471" y="4077072"/>
            <a:ext cx="1765928" cy="192229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35431" r="35411" b="41469"/>
          <a:stretch/>
        </p:blipFill>
        <p:spPr>
          <a:xfrm>
            <a:off x="1962669" y="692696"/>
            <a:ext cx="4066615" cy="138965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608004" y="11289"/>
            <a:ext cx="36849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Кылдыныг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аргазыны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ӊ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т.д.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148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1109">
        <p14:ripple/>
      </p:transition>
    </mc:Choice>
    <mc:Fallback xmlns="">
      <p:transition spd="slow" advTm="811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5" grpId="0"/>
      <p:bldP spid="42" grpId="0" animBg="1"/>
      <p:bldP spid="37" grpId="0" animBg="1"/>
      <p:bldP spid="61" grpId="0" animBg="1"/>
      <p:bldP spid="62" grpId="0" animBg="1"/>
      <p:bldP spid="63" grpId="0" animBg="1"/>
      <p:bldP spid="64" grpId="0"/>
      <p:bldP spid="30" grpId="0" animBg="1"/>
      <p:bldP spid="30" grpId="1" animBg="1"/>
      <p:bldP spid="41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359082"/>
              </p:ext>
            </p:extLst>
          </p:nvPr>
        </p:nvGraphicFramePr>
        <p:xfrm>
          <a:off x="517440" y="387649"/>
          <a:ext cx="8166980" cy="425270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74240"/>
                <a:gridCol w="1584176"/>
                <a:gridCol w="2376264"/>
                <a:gridCol w="1584176"/>
                <a:gridCol w="1448124"/>
              </a:tblGrid>
              <a:tr h="80259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Хамаа-рышкан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сөзү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Айтырыы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Холбаазы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Бижик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демдээ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Туружу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46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 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домакта</a:t>
                      </a:r>
                      <a:r>
                        <a:rPr lang="ru-RU" sz="20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кылыг</a:t>
                      </a:r>
                      <a:r>
                        <a:rPr lang="ru-RU" sz="20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сѳзү</a:t>
                      </a:r>
                      <a:endParaRPr lang="ru-RU" sz="20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Канчаар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Канчалдыр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Кандыг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янзы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-биле?</a:t>
                      </a:r>
                      <a:endParaRPr lang="ru-RU" sz="20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i="0" dirty="0" err="1" smtClean="0">
                          <a:latin typeface="Calibri"/>
                          <a:cs typeface="Times New Roman" panose="02020603050405020304" pitchFamily="18" charset="0"/>
                        </a:rPr>
                        <a:t>Ү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аяны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-биле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Канчаар-ынчаар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анчалдыр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ынчалдыр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кайы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хире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хире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Кылдыр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i="0" dirty="0" err="1" smtClean="0">
                          <a:latin typeface="Calibri"/>
                          <a:cs typeface="Times New Roman" panose="02020603050405020304" pitchFamily="18" charset="0"/>
                        </a:rPr>
                        <a:t>ө</a:t>
                      </a:r>
                      <a:r>
                        <a:rPr lang="ru-RU" sz="2000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20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0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салбас</a:t>
                      </a:r>
                      <a:endParaRPr lang="ru-RU" sz="2000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ru-RU" sz="20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     -биле      </a:t>
                      </a:r>
                      <a:r>
                        <a:rPr lang="ru-RU" sz="20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аӊгылаар</a:t>
                      </a:r>
                      <a:r>
                        <a:rPr lang="ru-RU" sz="20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ru-RU" sz="20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   </a:t>
                      </a:r>
                      <a:r>
                        <a:rPr lang="ru-RU" sz="2000" i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салбас</a:t>
                      </a:r>
                      <a:r>
                        <a:rPr lang="ru-RU" sz="20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endParaRPr lang="ru-RU" sz="20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 rotWithShape="1">
          <a:blip r:embed="rId5"/>
          <a:srcRect l="58568" t="58561" r="37089" b="30521"/>
          <a:stretch/>
        </p:blipFill>
        <p:spPr bwMode="auto">
          <a:xfrm>
            <a:off x="6003467" y="1464554"/>
            <a:ext cx="239015" cy="36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08004" y="11289"/>
            <a:ext cx="36849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Кылдыныг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аргазыны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ӊ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т.д.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5"/>
          <a:srcRect l="58568" t="58561" r="37089" b="30521"/>
          <a:stretch/>
        </p:blipFill>
        <p:spPr bwMode="auto">
          <a:xfrm>
            <a:off x="6003467" y="1934735"/>
            <a:ext cx="257175" cy="36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58568" t="58561" r="37089" b="30521"/>
          <a:stretch/>
        </p:blipFill>
        <p:spPr bwMode="auto">
          <a:xfrm>
            <a:off x="5948845" y="2870222"/>
            <a:ext cx="257175" cy="36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7"/>
          <a:srcRect l="32244" t="38441" r="44478" b="20334"/>
          <a:stretch/>
        </p:blipFill>
        <p:spPr bwMode="auto">
          <a:xfrm>
            <a:off x="7269817" y="1610250"/>
            <a:ext cx="1380490" cy="1380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58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2110">
        <p14:ripple/>
      </p:transition>
    </mc:Choice>
    <mc:Fallback xmlns="">
      <p:transition spd="slow" advTm="621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44824"/>
            <a:ext cx="6912768" cy="758952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Хыналда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тестини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кылыӊар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3105835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https://www.testwizard.ru/test.php?id=6389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29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646">
        <p14:ripple/>
      </p:transition>
    </mc:Choice>
    <mc:Fallback xmlns="">
      <p:transition spd="slow" advTm="56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568802" cy="12241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Мергежилге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Бердинген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домактарга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бижик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демдектерин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салгаш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үлегер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ёзугаар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сайгарыӊар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схемазын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тургузуӊар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515" y="2376537"/>
            <a:ext cx="8136904" cy="4265563"/>
          </a:xfrm>
        </p:spPr>
        <p:txBody>
          <a:bodyPr>
            <a:noAutofit/>
          </a:bodyPr>
          <a:lstStyle/>
          <a:p>
            <a:pPr marL="582930" indent="-514350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Тракторист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идик-хеви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кара ус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апарган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шалыпкын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хѳделип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82930" indent="-514350">
              <a:lnSpc>
                <a:spcPct val="150000"/>
              </a:lnSpc>
              <a:buAutoNum type="arabicPeriod"/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Ажылчыннарны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карактарында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ѳ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ѳ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рүшкү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кыптыккан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хѳ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ѳ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олурганнар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82930" indent="-514350">
              <a:lnSpc>
                <a:spcPct val="150000"/>
              </a:lnSpc>
              <a:buAutoNum type="arabicPeriod"/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Удавас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калыр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бодап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турдувус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82930" indent="-514350">
              <a:lnSpc>
                <a:spcPct val="150000"/>
              </a:lnSpc>
              <a:buAutoNum type="arabicPeriod"/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Кудумчулар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ногаан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штерге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эштип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чыдар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кылдыр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хоорайывыс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ногаанчыдып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бис.</a:t>
            </a:r>
          </a:p>
          <a:p>
            <a:pPr marL="582930" indent="-514350">
              <a:lnSpc>
                <a:spcPct val="150000"/>
              </a:lnSpc>
              <a:buAutoNum type="arabicPeriod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044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556">
        <p14:ripple/>
      </p:transition>
    </mc:Choice>
    <mc:Fallback xmlns="">
      <p:transition spd="slow" advTm="95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8|11.9|3.7|5|1.2|2.4|1.1|7.1|3.5|5|2.5|8.6|1.5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613</TotalTime>
  <Words>141</Words>
  <Application>Microsoft Office PowerPoint</Application>
  <PresentationFormat>Экран (4:3)</PresentationFormat>
  <Paragraphs>40</Paragraphs>
  <Slides>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Остин</vt:lpstr>
      <vt:lpstr>Тыва дыл</vt:lpstr>
      <vt:lpstr>Кылдыныг аргазыныӊ  тайылбыр домаа</vt:lpstr>
      <vt:lpstr>Презентация PowerPoint</vt:lpstr>
      <vt:lpstr>Презентация PowerPoint</vt:lpstr>
      <vt:lpstr>Хыналда тестини кылыӊар</vt:lpstr>
      <vt:lpstr> Мергежилге.  Бердинген домактарга бижик демдектерин салгаш,  үлегер ёзугаар сайгарыӊар, схемазын тургузуӊар.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Сорулганыӊ  тайылбыр домаа</dc:title>
  <dc:creator>123</dc:creator>
  <cp:lastModifiedBy>123</cp:lastModifiedBy>
  <cp:revision>59</cp:revision>
  <dcterms:created xsi:type="dcterms:W3CDTF">2020-03-28T13:30:14Z</dcterms:created>
  <dcterms:modified xsi:type="dcterms:W3CDTF">2020-04-06T06:34:25Z</dcterms:modified>
</cp:coreProperties>
</file>