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955" y="-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B671D45-D0F5-44AA-B926-79CC62E8838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576623C-A273-46FC-BBB2-60AE29A1741A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425">
        <p14:ripple/>
      </p:transition>
    </mc:Choice>
    <mc:Fallback xmlns="">
      <p:transition spd="slow" advTm="15425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425">
        <p14:ripple/>
      </p:transition>
    </mc:Choice>
    <mc:Fallback xmlns="">
      <p:transition spd="slow" advTm="15425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425">
        <p14:ripple/>
      </p:transition>
    </mc:Choice>
    <mc:Fallback xmlns="">
      <p:transition spd="slow" advTm="15425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425">
        <p14:ripple/>
      </p:transition>
    </mc:Choice>
    <mc:Fallback xmlns="">
      <p:transition spd="slow" advTm="15425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425">
        <p14:ripple/>
      </p:transition>
    </mc:Choice>
    <mc:Fallback xmlns="">
      <p:transition spd="slow" advTm="15425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425">
        <p14:ripple/>
      </p:transition>
    </mc:Choice>
    <mc:Fallback xmlns="">
      <p:transition spd="slow" advTm="15425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425">
        <p14:ripple/>
      </p:transition>
    </mc:Choice>
    <mc:Fallback xmlns="">
      <p:transition spd="slow" advTm="15425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425">
        <p14:ripple/>
      </p:transition>
    </mc:Choice>
    <mc:Fallback xmlns="">
      <p:transition spd="slow" advTm="15425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425">
        <p14:ripple/>
      </p:transition>
    </mc:Choice>
    <mc:Fallback xmlns="">
      <p:transition spd="slow" advTm="15425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425">
        <p14:ripple/>
      </p:transition>
    </mc:Choice>
    <mc:Fallback xmlns="">
      <p:transition spd="slow" advTm="15425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425">
        <p14:ripple/>
      </p:transition>
    </mc:Choice>
    <mc:Fallback xmlns="">
      <p:transition spd="slow" advTm="15425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B671D45-D0F5-44AA-B926-79CC62E8838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576623C-A273-46FC-BBB2-60AE29A174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15425">
        <p14:ripple/>
      </p:transition>
    </mc:Choice>
    <mc:Fallback xmlns="">
      <p:transition spd="slow" advTm="15425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7" Type="http://schemas.openxmlformats.org/officeDocument/2006/relationships/image" Target="../media/image5.png"/><Relationship Id="rId2" Type="http://schemas.microsoft.com/office/2007/relationships/media" Target="../media/media2.wav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7" Type="http://schemas.openxmlformats.org/officeDocument/2006/relationships/image" Target="../media/image7.png"/><Relationship Id="rId2" Type="http://schemas.microsoft.com/office/2007/relationships/media" Target="../media/media3.wav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4049" y="3789040"/>
            <a:ext cx="3804277" cy="18002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Тыва </a:t>
            </a:r>
            <a:r>
              <a:rPr lang="ru-RU" sz="9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дыл</a:t>
            </a:r>
            <a:endParaRPr lang="ru-RU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29542" y="332656"/>
            <a:ext cx="4032448" cy="1752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класс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аялг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300" end="261128.4368"/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1990" y="4941168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71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967">
        <p14:ripple/>
      </p:transition>
    </mc:Choice>
    <mc:Fallback xmlns="">
      <p:transition spd="slow" advTm="149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8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4" grpId="0"/>
    </p:bldLst>
  </p:timing>
  <p:extLst mod="1">
    <p:ext uri="{E180D4A7-C9FB-4DFB-919C-405C955672EB}">
      <p14:showEvtLst xmlns:p14="http://schemas.microsoft.com/office/powerpoint/2010/main">
        <p14:playEvt time="0" objId="14"/>
        <p14:stopEvt time="14967" objId="1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8113" y="1394824"/>
            <a:ext cx="7416824" cy="2583655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2108" y="1810351"/>
            <a:ext cx="7344816" cy="17526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Деӊнелгени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тайылбыр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48065" y="3978480"/>
            <a:ext cx="3689954" cy="24482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74357" y="4072261"/>
            <a:ext cx="4723856" cy="23544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Кызыл </a:t>
            </a:r>
            <a:r>
              <a:rPr lang="ru-RU" sz="2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хоорайны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дугаар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ортумак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школазыны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ӊ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тыва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дыл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чогаал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башкызы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Монгуш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Салбак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Алексеевна </a:t>
            </a: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тургускан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816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71">
        <p14:ripple/>
        <p:sndAc>
          <p:stSnd>
            <p:snd r:embed="rId3" name="chimes.wav"/>
          </p:stSnd>
        </p:sndAc>
      </p:transition>
    </mc:Choice>
    <mc:Fallback>
      <p:transition spd="slow" advTm="10071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466804" y="2829783"/>
            <a:ext cx="647572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28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ru-RU" sz="3200" b="1" i="1" dirty="0" smtClean="0"/>
              <a:t>  Кара </a:t>
            </a:r>
            <a:r>
              <a:rPr lang="ru-RU" sz="3200" b="1" i="1" dirty="0" err="1" smtClean="0"/>
              <a:t>булут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аяскан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дег</a:t>
            </a:r>
            <a:r>
              <a:rPr lang="ru-RU" sz="3200" b="1" i="1" dirty="0" smtClean="0"/>
              <a:t>,</a:t>
            </a:r>
          </a:p>
          <a:p>
            <a:pPr>
              <a:lnSpc>
                <a:spcPct val="200000"/>
              </a:lnSpc>
            </a:pPr>
            <a:r>
              <a:rPr lang="ru-RU" sz="3200" b="1" i="1" dirty="0" err="1" smtClean="0"/>
              <a:t>му</a:t>
            </a:r>
            <a:r>
              <a:rPr lang="ru-RU" sz="3600" b="1" i="1" dirty="0" err="1" smtClean="0">
                <a:latin typeface="Calibri"/>
              </a:rPr>
              <a:t>ӊ</a:t>
            </a:r>
            <a:r>
              <a:rPr lang="ru-RU" sz="3200" b="1" i="1" dirty="0" err="1" smtClean="0"/>
              <a:t>гараашкын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арлы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берди</a:t>
            </a:r>
            <a:r>
              <a:rPr lang="ru-RU" sz="3200" i="1" dirty="0" smtClean="0"/>
              <a:t>.</a:t>
            </a:r>
            <a:endParaRPr lang="ru-RU" sz="3200" i="1" dirty="0"/>
          </a:p>
        </p:txBody>
      </p:sp>
      <p:sp>
        <p:nvSpPr>
          <p:cNvPr id="40" name="Овал 39"/>
          <p:cNvSpPr/>
          <p:nvPr/>
        </p:nvSpPr>
        <p:spPr>
          <a:xfrm>
            <a:off x="4699824" y="3813396"/>
            <a:ext cx="828525" cy="5885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множение 41"/>
          <p:cNvSpPr/>
          <p:nvPr/>
        </p:nvSpPr>
        <p:spPr>
          <a:xfrm>
            <a:off x="4508103" y="4725791"/>
            <a:ext cx="432048" cy="34794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8-конечная звезда 36"/>
          <p:cNvSpPr/>
          <p:nvPr/>
        </p:nvSpPr>
        <p:spPr>
          <a:xfrm>
            <a:off x="6214353" y="4532277"/>
            <a:ext cx="612068" cy="347941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42094" y="5380499"/>
            <a:ext cx="306257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051720" y="4427469"/>
            <a:ext cx="107857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8-конечная звезда 35"/>
          <p:cNvSpPr/>
          <p:nvPr/>
        </p:nvSpPr>
        <p:spPr>
          <a:xfrm>
            <a:off x="5490102" y="3507930"/>
            <a:ext cx="612068" cy="347941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275856" y="4519027"/>
            <a:ext cx="144827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Двойные круглые скобки 60"/>
          <p:cNvSpPr/>
          <p:nvPr/>
        </p:nvSpPr>
        <p:spPr>
          <a:xfrm>
            <a:off x="606546" y="3855871"/>
            <a:ext cx="5189590" cy="579532"/>
          </a:xfrm>
          <a:prstGeom prst="bracketPair">
            <a:avLst>
              <a:gd name="adj" fmla="val 35773"/>
            </a:avLst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275856" y="4401960"/>
            <a:ext cx="1448271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999991" y="5380499"/>
            <a:ext cx="222819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986998" y="5443055"/>
            <a:ext cx="222211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Левая круглая скобка 61"/>
          <p:cNvSpPr/>
          <p:nvPr/>
        </p:nvSpPr>
        <p:spPr>
          <a:xfrm>
            <a:off x="499490" y="4846824"/>
            <a:ext cx="214112" cy="598399"/>
          </a:xfrm>
          <a:prstGeom prst="leftBracke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Левая круглая скобка 62"/>
          <p:cNvSpPr/>
          <p:nvPr/>
        </p:nvSpPr>
        <p:spPr>
          <a:xfrm flipH="1">
            <a:off x="6222104" y="4911549"/>
            <a:ext cx="204557" cy="533674"/>
          </a:xfrm>
          <a:prstGeom prst="leftBracke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696682" y="2829783"/>
            <a:ext cx="5627700" cy="156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28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ru-RU" sz="3200" b="1" i="1" dirty="0">
                <a:solidFill>
                  <a:srgbClr val="C00000"/>
                </a:solidFill>
              </a:rPr>
              <a:t>Кара </a:t>
            </a:r>
            <a:r>
              <a:rPr lang="ru-RU" sz="3200" b="1" i="1" dirty="0" err="1">
                <a:solidFill>
                  <a:srgbClr val="C00000"/>
                </a:solidFill>
              </a:rPr>
              <a:t>булут</a:t>
            </a:r>
            <a:r>
              <a:rPr lang="ru-RU" sz="3200" b="1" i="1" dirty="0">
                <a:solidFill>
                  <a:srgbClr val="C00000"/>
                </a:solidFill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</a:rPr>
              <a:t>аяскан</a:t>
            </a:r>
            <a:r>
              <a:rPr lang="ru-RU" sz="3200" b="1" i="1" dirty="0">
                <a:solidFill>
                  <a:srgbClr val="C00000"/>
                </a:solidFill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</a:rPr>
              <a:t>дег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33" name="Рисунок 32"/>
          <p:cNvPicPr/>
          <p:nvPr/>
        </p:nvPicPr>
        <p:blipFill rotWithShape="1">
          <a:blip r:embed="rId5"/>
          <a:srcRect l="37270" t="33747" r="48578" b="36229"/>
          <a:stretch/>
        </p:blipFill>
        <p:spPr bwMode="auto">
          <a:xfrm>
            <a:off x="6942530" y="3543447"/>
            <a:ext cx="1661918" cy="199332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 rotWithShape="1">
          <a:blip r:embed="rId7"/>
          <a:srcRect l="28189" t="45682" r="44723" b="33679"/>
          <a:stretch/>
        </p:blipFill>
        <p:spPr bwMode="auto">
          <a:xfrm>
            <a:off x="2569220" y="980728"/>
            <a:ext cx="4136014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724127" y="0"/>
            <a:ext cx="31494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Деӊнелгени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ӊ т.д.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148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4634">
        <p14:ripple/>
      </p:transition>
    </mc:Choice>
    <mc:Fallback xmlns="">
      <p:transition spd="slow" advTm="746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5" grpId="0"/>
      <p:bldP spid="40" grpId="0" animBg="1"/>
      <p:bldP spid="42" grpId="0" animBg="1"/>
      <p:bldP spid="37" grpId="0" animBg="1"/>
      <p:bldP spid="36" grpId="0" animBg="1"/>
      <p:bldP spid="61" grpId="0" animBg="1"/>
      <p:bldP spid="62" grpId="0" animBg="1"/>
      <p:bldP spid="63" grpId="0" animBg="1"/>
      <p:bldP spid="64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778808"/>
              </p:ext>
            </p:extLst>
          </p:nvPr>
        </p:nvGraphicFramePr>
        <p:xfrm>
          <a:off x="476607" y="620839"/>
          <a:ext cx="8199849" cy="284226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81472"/>
                <a:gridCol w="1545769"/>
                <a:gridCol w="2016224"/>
                <a:gridCol w="1588590"/>
                <a:gridCol w="1867794"/>
              </a:tblGrid>
              <a:tr h="8278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Хамаа-рышкан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сөзү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Айтырыы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Холбаазы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Бижик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демдээ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Туружу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364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домакта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кылыг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сөзү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Канчалдыр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Канчаар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800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Дег</a:t>
                      </a:r>
                      <a:r>
                        <a:rPr lang="ru-RU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ышкаш</a:t>
                      </a:r>
                      <a:r>
                        <a:rPr lang="ru-RU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эдеринчилер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зыг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Кезээде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-биле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аӊгылаар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3861048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Деӊнелгени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тайылбыр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домаа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домакта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кылдыныгны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тайылбыр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домакта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кылдыныг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-биле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деӊнеп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кѳргүзер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5"/>
          <a:srcRect l="58568" t="58561" r="37089" b="30521"/>
          <a:stretch/>
        </p:blipFill>
        <p:spPr bwMode="auto">
          <a:xfrm>
            <a:off x="5408671" y="2204864"/>
            <a:ext cx="257175" cy="36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12902" y="0"/>
            <a:ext cx="31494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Деӊнелгени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ӊ т.д.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7"/>
          <a:srcRect l="31457" t="35376" r="42275" b="49582"/>
          <a:stretch/>
        </p:blipFill>
        <p:spPr bwMode="auto">
          <a:xfrm>
            <a:off x="6881657" y="1800429"/>
            <a:ext cx="1714703" cy="587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7"/>
          <a:srcRect l="31772" t="57660" r="41961" b="28412"/>
          <a:stretch/>
        </p:blipFill>
        <p:spPr bwMode="auto">
          <a:xfrm>
            <a:off x="6883227" y="2490266"/>
            <a:ext cx="1713133" cy="556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58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6034">
        <p14:ripple/>
      </p:transition>
    </mc:Choice>
    <mc:Fallback xmlns="">
      <p:transition spd="slow" advTm="360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44824"/>
            <a:ext cx="6912768" cy="758952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Хыналда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тестини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кылыӊар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1680" y="2959339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https://www.testwizard.ru/test.php?id=6386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29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139">
        <p14:ripple/>
      </p:transition>
    </mc:Choice>
    <mc:Fallback xmlns="">
      <p:transition spd="slow" advTm="61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568802" cy="12241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Мергежилге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Бердинген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домактарга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бижик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демдектерин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салгаш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үлегер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ёзугаар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сайгарыӊар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схемазын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тургузуӊар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515" y="2376537"/>
            <a:ext cx="8136904" cy="4265563"/>
          </a:xfrm>
        </p:spPr>
        <p:txBody>
          <a:bodyPr>
            <a:noAutofit/>
          </a:bodyPr>
          <a:lstStyle/>
          <a:p>
            <a:pPr marL="525780" indent="-457200">
              <a:lnSpc>
                <a:spcPct val="150000"/>
              </a:lnSpc>
              <a:buAutoNum type="arabicPeriod"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Кышкы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хат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ыракта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бѳрү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сыыладыр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турду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25780" indent="-457200">
              <a:lnSpc>
                <a:spcPct val="150000"/>
              </a:lnSpc>
              <a:buAutoNum type="arabicPeriod"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Дүнеки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Москва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ѳ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чү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эртине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даштар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чайыннанып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ышкаш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ѳ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стүп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келди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25780" indent="-457200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дээрде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сылдыс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чүг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ргензиг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ужуп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эртти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25780" indent="-457200">
              <a:lnSpc>
                <a:spcPct val="150000"/>
              </a:lnSpc>
              <a:buAutoNum type="arabicPeriod"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Сиген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түлүк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келди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дээнзиг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сидиреди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чаъс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куда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берген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>
              <a:lnSpc>
                <a:spcPct val="150000"/>
              </a:lnSpc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044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1391">
        <p14:ripple/>
      </p:transition>
    </mc:Choice>
    <mc:Fallback xmlns="">
      <p:transition spd="slow" advTm="113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.1|11.3|4.1|2.1|3.4|1.1|1.6|3.1|4|3.3|6.9|5.2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568</TotalTime>
  <Words>133</Words>
  <Application>Microsoft Office PowerPoint</Application>
  <PresentationFormat>Экран (4:3)</PresentationFormat>
  <Paragraphs>42</Paragraphs>
  <Slides>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Остин</vt:lpstr>
      <vt:lpstr>Тыва дыл</vt:lpstr>
      <vt:lpstr>Деӊнелгениӊ  тайылбыр домаа</vt:lpstr>
      <vt:lpstr>Презентация PowerPoint</vt:lpstr>
      <vt:lpstr>Презентация PowerPoint</vt:lpstr>
      <vt:lpstr>Хыналда тестини кылыӊар</vt:lpstr>
      <vt:lpstr> Мергежилге.  Бердинген домактарга бижик демдектерин салгаш,  үлегер ёзугаар сайгарыӊар, схемазын тургузуӊар.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Сорулганыӊ  тайылбыр домаа</dc:title>
  <dc:creator>123</dc:creator>
  <cp:lastModifiedBy>123</cp:lastModifiedBy>
  <cp:revision>51</cp:revision>
  <dcterms:created xsi:type="dcterms:W3CDTF">2020-03-28T13:30:14Z</dcterms:created>
  <dcterms:modified xsi:type="dcterms:W3CDTF">2020-04-06T07:01:46Z</dcterms:modified>
</cp:coreProperties>
</file>