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1" r:id="rId3"/>
    <p:sldId id="265" r:id="rId4"/>
    <p:sldId id="26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437" autoAdjust="0"/>
  </p:normalViewPr>
  <p:slideViewPr>
    <p:cSldViewPr snapToGrid="0">
      <p:cViewPr varScale="1">
        <p:scale>
          <a:sx n="71" d="100"/>
          <a:sy n="71" d="100"/>
        </p:scale>
        <p:origin x="-6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48408" y="870155"/>
            <a:ext cx="10363200" cy="48045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11 класс.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err="1" smtClean="0">
                <a:solidFill>
                  <a:srgbClr val="FF0000"/>
                </a:solidFill>
                <a:latin typeface="Tuva New" pitchFamily="18" charset="0"/>
              </a:rPr>
              <a:t>Ц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итаталар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Цитаталарны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аас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бижимел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чугааныӊ янзы-бүрү хевирлеринге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ажыглаары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8393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15543" y="4161247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/>
              <a:t>Тургузукчу</a:t>
            </a:r>
            <a:r>
              <a:rPr lang="ru-RU" dirty="0" smtClean="0"/>
              <a:t>: </a:t>
            </a:r>
            <a:r>
              <a:rPr lang="ru-RU" dirty="0" err="1" smtClean="0"/>
              <a:t>Даваа</a:t>
            </a:r>
            <a:r>
              <a:rPr lang="ru-RU" dirty="0" smtClean="0"/>
              <a:t> </a:t>
            </a:r>
            <a:r>
              <a:rPr lang="ru-RU" dirty="0" err="1" smtClean="0"/>
              <a:t>Аянмаа</a:t>
            </a:r>
            <a:r>
              <a:rPr lang="ru-RU" dirty="0" smtClean="0"/>
              <a:t> Юрьевна,</a:t>
            </a:r>
          </a:p>
          <a:p>
            <a:pPr algn="r"/>
            <a:r>
              <a:rPr lang="ru-RU" dirty="0" err="1" smtClean="0"/>
              <a:t>Ш.Ч.Сат</a:t>
            </a:r>
            <a:r>
              <a:rPr lang="ru-RU" dirty="0" smtClean="0"/>
              <a:t> </a:t>
            </a:r>
            <a:r>
              <a:rPr lang="ru-RU" dirty="0" err="1" smtClean="0"/>
              <a:t>аттыг</a:t>
            </a:r>
            <a:r>
              <a:rPr lang="ru-RU" dirty="0" smtClean="0"/>
              <a:t> </a:t>
            </a:r>
            <a:r>
              <a:rPr lang="ru-RU" dirty="0" err="1" smtClean="0"/>
              <a:t>Чаа-Хөл</a:t>
            </a:r>
            <a:r>
              <a:rPr lang="ru-RU" dirty="0" smtClean="0"/>
              <a:t> </a:t>
            </a:r>
          </a:p>
          <a:p>
            <a:pPr algn="r"/>
            <a:r>
              <a:rPr lang="ru-RU" dirty="0" err="1" smtClean="0"/>
              <a:t>ортумак</a:t>
            </a:r>
            <a:r>
              <a:rPr lang="ru-RU" dirty="0" smtClean="0"/>
              <a:t> </a:t>
            </a:r>
            <a:r>
              <a:rPr lang="ru-RU" dirty="0" err="1" smtClean="0"/>
              <a:t>школазының</a:t>
            </a:r>
            <a:r>
              <a:rPr lang="ru-RU" dirty="0" smtClean="0"/>
              <a:t>  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тыва</a:t>
            </a:r>
            <a:r>
              <a:rPr lang="ru-RU" dirty="0" smtClean="0"/>
              <a:t> </a:t>
            </a:r>
            <a:r>
              <a:rPr lang="ru-RU" dirty="0" err="1" smtClean="0"/>
              <a:t>дыл</a:t>
            </a:r>
            <a:r>
              <a:rPr lang="ru-RU" dirty="0" smtClean="0"/>
              <a:t>, </a:t>
            </a:r>
            <a:r>
              <a:rPr lang="ru-RU" dirty="0" err="1" smtClean="0"/>
              <a:t>чогаал</a:t>
            </a:r>
            <a:r>
              <a:rPr lang="ru-RU" dirty="0" smtClean="0"/>
              <a:t> </a:t>
            </a:r>
            <a:r>
              <a:rPr lang="ru-RU" dirty="0" err="1" smtClean="0"/>
              <a:t>башкызы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8B8CCD0-A732-4F0E-9CAE-2AA0F7CD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" y="0"/>
            <a:ext cx="10264140" cy="113157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400" b="1" dirty="0" err="1"/>
              <a:t>Цитаталар</a:t>
            </a:r>
            <a:r>
              <a:rPr lang="ru-RU" sz="2400" b="1" dirty="0"/>
              <a:t>. </a:t>
            </a:r>
            <a:r>
              <a:rPr lang="ru-RU" sz="2400" b="1" dirty="0" err="1"/>
              <a:t>Цитаталарны</a:t>
            </a:r>
            <a:r>
              <a:rPr lang="ru-RU" sz="2400" b="1" dirty="0"/>
              <a:t> </a:t>
            </a:r>
            <a:r>
              <a:rPr lang="ru-RU" sz="2400" b="1" dirty="0" err="1"/>
              <a:t>аас</a:t>
            </a:r>
            <a:r>
              <a:rPr lang="ru-RU" sz="2400" b="1" dirty="0"/>
              <a:t> </a:t>
            </a:r>
            <a:r>
              <a:rPr lang="ru-RU" sz="2400" b="1" dirty="0" err="1"/>
              <a:t>болгаш</a:t>
            </a:r>
            <a:r>
              <a:rPr lang="ru-RU" sz="2400" b="1" dirty="0"/>
              <a:t> </a:t>
            </a:r>
            <a:r>
              <a:rPr lang="ru-RU" sz="2400" b="1" dirty="0" err="1"/>
              <a:t>бижимел</a:t>
            </a:r>
            <a:r>
              <a:rPr lang="ru-RU" sz="2400" b="1" dirty="0"/>
              <a:t> </a:t>
            </a:r>
            <a:r>
              <a:rPr lang="ru-RU" sz="2400" b="1" dirty="0" err="1"/>
              <a:t>чугааны</a:t>
            </a:r>
            <a:r>
              <a:rPr lang="ru-RU" sz="2400" b="1" dirty="0"/>
              <a:t>ӊ </a:t>
            </a:r>
            <a:r>
              <a:rPr lang="ru-RU" sz="2400" b="1" dirty="0" err="1"/>
              <a:t>янзы-бүрү</a:t>
            </a:r>
            <a:r>
              <a:rPr lang="ru-RU" sz="2400" b="1" dirty="0"/>
              <a:t> </a:t>
            </a:r>
            <a:r>
              <a:rPr lang="ru-RU" sz="2400" b="1" dirty="0" err="1"/>
              <a:t>хевирлеринге</a:t>
            </a:r>
            <a:r>
              <a:rPr lang="ru-RU" sz="2400" b="1" dirty="0"/>
              <a:t> </a:t>
            </a:r>
            <a:r>
              <a:rPr lang="ru-RU" sz="2400" b="1" dirty="0" err="1"/>
              <a:t>ажыглаары</a:t>
            </a:r>
            <a:r>
              <a:rPr lang="ru-RU" sz="2400" b="1" dirty="0"/>
              <a:t>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xmlns="" id="{55C42B2B-A502-468A-9CAF-4781A3050B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27575904"/>
              </p:ext>
            </p:extLst>
          </p:nvPr>
        </p:nvGraphicFramePr>
        <p:xfrm>
          <a:off x="398704" y="929061"/>
          <a:ext cx="11395712" cy="5718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7271">
                  <a:extLst>
                    <a:ext uri="{9D8B030D-6E8A-4147-A177-3AD203B41FA5}">
                      <a16:colId xmlns:a16="http://schemas.microsoft.com/office/drawing/2014/main" xmlns="" val="2813365233"/>
                    </a:ext>
                  </a:extLst>
                </a:gridCol>
                <a:gridCol w="1804844">
                  <a:extLst>
                    <a:ext uri="{9D8B030D-6E8A-4147-A177-3AD203B41FA5}">
                      <a16:colId xmlns:a16="http://schemas.microsoft.com/office/drawing/2014/main" xmlns="" val="2669295133"/>
                    </a:ext>
                  </a:extLst>
                </a:gridCol>
                <a:gridCol w="4435936"/>
                <a:gridCol w="4137661"/>
              </a:tblGrid>
              <a:tr h="891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Утказы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Чугаага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ажыглалыны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ӊ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аайы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-биле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бижик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демдектерин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салыры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Чижээ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:a16="http://schemas.microsoft.com/office/drawing/2014/main" xmlns="" val="3463179340"/>
                  </a:ext>
                </a:extLst>
              </a:tr>
              <a:tr h="482747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Цитата</a:t>
                      </a: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Авторнуӊ бодунуӊ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бодалдарын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бадыткаар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азы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тайылбырлаар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сорулга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-биле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кандыг-бир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чогаалдан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өскертилге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чокка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алган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үзүндү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болур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Бир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эвес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цитатаны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сөзүглелче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аӊгы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домак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кылдыр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киирген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болза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аӊаа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бижик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демдектерин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дорт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чугаага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ышкаш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Цитата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авторну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ӊ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сөзүнү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ӊ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иштинге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домак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кезии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бооп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кирип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чорда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ону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кавычкалавышаан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бичии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үжүктер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-биле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бижиир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Цитатаны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ӊ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эгезинге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сөөлүнге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азы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ортузунга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кызырган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черини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ӊ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орнунга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хөй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сек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Сергей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Пюрбюну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ӊ эге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сөстери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безин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кайгамчык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Бодум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дугайында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чүүлүн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мындыг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абзац -биле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эгелээн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«…Кижи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дириг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чораан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назынында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чүнү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кылып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кааныл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бодунуӊ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соонда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каныг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истер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арттырып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кааныл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дугайы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чугула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болур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ужурлуг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Шынап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-ла, Сергей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Пюрбюну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ӊ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төрээн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бойдузуну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ӊ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чараш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каазынга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йөрээл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кылдыр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бижээн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шүлүктери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тускай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сөстүг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аялгалыг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 (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А.Даржай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«…Сергей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Пюрбюну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ӊ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амыдырал-чуртталгазы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чогаадыкчы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ажыл-херээ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чонунга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ханы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бердиниишкинни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ӊ эӊ-не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арыг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өндүр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чпагай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херечизи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бисти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ӊ эӊ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Улуг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Шүлүкчүвүс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тыва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поэзияны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ӊ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Хүнү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  (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А.Даржай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:a16="http://schemas.microsoft.com/office/drawing/2014/main" xmlns="" val="1317478787"/>
                  </a:ext>
                </a:extLst>
              </a:tr>
            </a:tbl>
          </a:graphicData>
        </a:graphic>
      </p:graphicFrame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825990" y="260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25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102000">
        <p14:flythrough/>
      </p:transition>
    </mc:Choice>
    <mc:Fallback>
      <p:transition spd="slow" advTm="10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9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1531" y="706582"/>
            <a:ext cx="95144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Хөй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орнунга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турза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чогуур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сөстерни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киирбишаан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дүжүрүп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бижиӊер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1660" y="2240280"/>
            <a:ext cx="85078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Авторнуӊ бодунуӊ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бодалдарын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бадыткаар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азы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тайылбырлаар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сорулга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кандыг-бир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чогаалдан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өскертилге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чокка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үзүндү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үзүндүнү …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дээр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Бир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эвес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цитатаны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сөзүглелче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аӊгы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кылдыр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киирген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болза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аӊаа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бижик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демдектерин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ышкаш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авторну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сөзүнү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иштинге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кезии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бооп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,  …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үжүктер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бижиир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Цитатаны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эгезинге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сөөлүнге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азы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ортузунга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кызырган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черини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орнунга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3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1872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41" y="468630"/>
            <a:ext cx="87269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Онаалга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002060"/>
                </a:solidFill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Сөзүглелден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цитатаны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тыпкаш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бижик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демдектерин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салырыны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чурумун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көрүӊер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дүрүмүн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чугаалаӊар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Цитатаны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бижип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алыӊар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бүгү-ле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чүве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арын-шырайы-даа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-сыны-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сеткил-сагыжы-даа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бодалдары-даа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чараш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ужурлуг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Тергиин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чараш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арын-шырайлыг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хеп-сынныг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чаражындан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шокараӊнаар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кижилерни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көөр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бис,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ынчалзажок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оларны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сеткил-сагыжызында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бодалдарында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чүве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Чараш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хепти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иштинде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чамдыкта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дендии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сагыш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чаштынып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чыдар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кандыг-даа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өӊ-биле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агартып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шыдавас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сен» -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дээн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А.П.Чеховту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билдингир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чугаазы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улусту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үлегер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Чыланны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шокары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аштында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иштинде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биле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кончуг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чүүлдешкек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чонну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мөзү-бүдүштүг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дугайында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эчис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сорулгаларыны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бадыткалы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боор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даштын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көөрге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чаагай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иштин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көөрге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чугаалаар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болгай.Ол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кандыг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чүве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дөмей-ле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көстү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бээр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чаап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болбас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Бодун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канчаар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чорууру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билдине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бээр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көскү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Бак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сагыш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башка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халдаар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чүү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дээни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дээрге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кажан-даа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кижилерге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сеткил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сеткивес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дээни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ол-ур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Ынчангаш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даштыкы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хевири-даа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иштики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сагыжы-даа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чараш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ужурлуг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3682" y="6010506"/>
            <a:ext cx="650397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94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818</TotalTime>
  <Words>288</Words>
  <Application>Microsoft Office PowerPoint</Application>
  <PresentationFormat>Произвольный</PresentationFormat>
  <Paragraphs>46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  Тыва дыл. 11 класс.  Цитаталар. Цитаталарны аас болгаш бижимел чугааныӊ янзы-бүрү хевирлеринге ажыглаары.   </vt:lpstr>
      <vt:lpstr>          Цитаталар. Цитаталарны аас болгаш бижимел чугааныӊ янзы-бүрү хевирлеринге ажыглаары. 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Чүве аттарының падежтери </dc:title>
  <dc:creator>IRNSH8</dc:creator>
  <cp:lastModifiedBy>Пользователь Windows</cp:lastModifiedBy>
  <cp:revision>90</cp:revision>
  <dcterms:created xsi:type="dcterms:W3CDTF">2020-03-27T09:52:36Z</dcterms:created>
  <dcterms:modified xsi:type="dcterms:W3CDTF">2020-04-04T04:53:15Z</dcterms:modified>
</cp:coreProperties>
</file>