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Default Extension="wav" ContentType="audio/wav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4099" r:id="rId1"/>
    <p:sldMasterId id="2147484124" r:id="rId2"/>
    <p:sldMasterId id="2147484136" r:id="rId3"/>
  </p:sldMasterIdLst>
  <p:notesMasterIdLst>
    <p:notesMasterId r:id="rId11"/>
  </p:notesMasterIdLst>
  <p:sldIdLst>
    <p:sldId id="290" r:id="rId4"/>
    <p:sldId id="286" r:id="rId5"/>
    <p:sldId id="285" r:id="rId6"/>
    <p:sldId id="276" r:id="rId7"/>
    <p:sldId id="275" r:id="rId8"/>
    <p:sldId id="287" r:id="rId9"/>
    <p:sldId id="289" r:id="rId10"/>
  </p:sldIdLst>
  <p:sldSz cx="9144000" cy="6858000" type="screen4x3"/>
  <p:notesSz cx="6858000" cy="9144000"/>
  <p:custShowLst>
    <p:custShow name="Произвольный показ 1" id="0">
      <p:sldLst/>
    </p:custShow>
    <p:custShow name="Произвольный показ 2" id="1">
      <p:sldLst>
        <p:sld r:id="rId6"/>
        <p:sld r:id="rId7"/>
      </p:sldLst>
    </p:custShow>
  </p:custShowLst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3200" kern="1200">
        <a:solidFill>
          <a:schemeClr val="bg1"/>
        </a:solidFill>
        <a:latin typeface="Times New Roman" pitchFamily="18" charset="0"/>
        <a:ea typeface="Microsoft YaHei" pitchFamily="34" charset="-122"/>
        <a:cs typeface="+mn-cs"/>
      </a:defRPr>
    </a:lvl1pPr>
    <a:lvl2pPr marL="742950" indent="-28575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3200" kern="1200">
        <a:solidFill>
          <a:schemeClr val="bg1"/>
        </a:solidFill>
        <a:latin typeface="Times New Roman" pitchFamily="18" charset="0"/>
        <a:ea typeface="Microsoft YaHei" pitchFamily="34" charset="-122"/>
        <a:cs typeface="+mn-cs"/>
      </a:defRPr>
    </a:lvl2pPr>
    <a:lvl3pPr marL="11430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3200" kern="1200">
        <a:solidFill>
          <a:schemeClr val="bg1"/>
        </a:solidFill>
        <a:latin typeface="Times New Roman" pitchFamily="18" charset="0"/>
        <a:ea typeface="Microsoft YaHei" pitchFamily="34" charset="-122"/>
        <a:cs typeface="+mn-cs"/>
      </a:defRPr>
    </a:lvl3pPr>
    <a:lvl4pPr marL="16002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3200" kern="1200">
        <a:solidFill>
          <a:schemeClr val="bg1"/>
        </a:solidFill>
        <a:latin typeface="Times New Roman" pitchFamily="18" charset="0"/>
        <a:ea typeface="Microsoft YaHei" pitchFamily="34" charset="-122"/>
        <a:cs typeface="+mn-cs"/>
      </a:defRPr>
    </a:lvl4pPr>
    <a:lvl5pPr marL="20574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3200" kern="1200">
        <a:solidFill>
          <a:schemeClr val="bg1"/>
        </a:solidFill>
        <a:latin typeface="Times New Roman" pitchFamily="18" charset="0"/>
        <a:ea typeface="Microsoft YaHei" pitchFamily="34" charset="-122"/>
        <a:cs typeface="+mn-cs"/>
      </a:defRPr>
    </a:lvl5pPr>
    <a:lvl6pPr marL="2286000" algn="l" defTabSz="914400" rtl="0" eaLnBrk="1" latinLnBrk="0" hangingPunct="1">
      <a:defRPr sz="3200" kern="1200">
        <a:solidFill>
          <a:schemeClr val="bg1"/>
        </a:solidFill>
        <a:latin typeface="Times New Roman" pitchFamily="18" charset="0"/>
        <a:ea typeface="Microsoft YaHei" pitchFamily="34" charset="-122"/>
        <a:cs typeface="+mn-cs"/>
      </a:defRPr>
    </a:lvl6pPr>
    <a:lvl7pPr marL="2743200" algn="l" defTabSz="914400" rtl="0" eaLnBrk="1" latinLnBrk="0" hangingPunct="1">
      <a:defRPr sz="3200" kern="1200">
        <a:solidFill>
          <a:schemeClr val="bg1"/>
        </a:solidFill>
        <a:latin typeface="Times New Roman" pitchFamily="18" charset="0"/>
        <a:ea typeface="Microsoft YaHei" pitchFamily="34" charset="-122"/>
        <a:cs typeface="+mn-cs"/>
      </a:defRPr>
    </a:lvl7pPr>
    <a:lvl8pPr marL="3200400" algn="l" defTabSz="914400" rtl="0" eaLnBrk="1" latinLnBrk="0" hangingPunct="1">
      <a:defRPr sz="3200" kern="1200">
        <a:solidFill>
          <a:schemeClr val="bg1"/>
        </a:solidFill>
        <a:latin typeface="Times New Roman" pitchFamily="18" charset="0"/>
        <a:ea typeface="Microsoft YaHei" pitchFamily="34" charset="-122"/>
        <a:cs typeface="+mn-cs"/>
      </a:defRPr>
    </a:lvl8pPr>
    <a:lvl9pPr marL="3657600" algn="l" defTabSz="914400" rtl="0" eaLnBrk="1" latinLnBrk="0" hangingPunct="1">
      <a:defRPr sz="3200" kern="1200">
        <a:solidFill>
          <a:schemeClr val="bg1"/>
        </a:solidFill>
        <a:latin typeface="Times New Roman" pitchFamily="18" charset="0"/>
        <a:ea typeface="Microsoft YaHei" pitchFamily="34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chemeClr val="tx1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0"/>
      </p:ext>
    </p:extLst>
  </p:showPr>
  <p:clrMru>
    <a:srgbClr val="0000CC"/>
    <a:srgbClr val="FF0000"/>
    <a:srgbClr val="CCECFF"/>
    <a:srgbClr val="00CCFF"/>
    <a:srgbClr val="6600CC"/>
    <a:srgbClr val="0066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426" y="-10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695325"/>
            <a:ext cx="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3074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noProof="0" smtClean="0"/>
          </a:p>
        </p:txBody>
      </p:sp>
    </p:spTree>
    <p:extLst>
      <p:ext uri="{BB962C8B-B14F-4D97-AF65-F5344CB8AC3E}">
        <p14:creationId xmlns="" xmlns:p14="http://schemas.microsoft.com/office/powerpoint/2010/main" val="318824709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Arial" charset="0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Arial" charset="0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Arial" charset="0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Arial" charset="0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FF88CC-1029-4AB5-B758-C37AED01CA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414397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24CE45-BD0F-467C-A4E4-F705EDF613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965593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31763"/>
            <a:ext cx="2055813" cy="54451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31763"/>
            <a:ext cx="6019800" cy="54451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3DE461-ED85-425E-A8AA-9C20E5B53A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173580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131763"/>
            <a:ext cx="8228013" cy="5445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AF11A7-E172-40A3-B862-D5A124D476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155499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56711FC-BEB2-4CBD-9426-14EE7F0A21D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FF2B7BC-AAD5-428F-B269-180C8A64D1E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BF0460E-37A1-4D5B-8407-66F295AEA9A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96CE77C-818C-4880-BB90-CDB591A99BC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15C34FD-FE24-48C8-87FE-AD8354FA9F8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7311915-D45A-43C3-B30C-2F20076D7B5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7112C59-00FD-4170-9413-700DF211929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480E19-BB3E-4467-BF47-B22E0BBBAD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033809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8EAF037-9DBE-4EF3-93C3-319D5574B61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73676EF-2F9D-47F4-A601-6062BA05E5E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F620266-EBED-4389-ACC0-1D86673C350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FAB6C50-5B9E-458D-AF97-03940AA3043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699CB88-5E1A-4FAC-892A-60949ACB1F6F}" type="datetimeFigureOut">
              <a:rPr lang="en-US" smtClean="0"/>
              <a:pPr/>
              <a:t>4/3/2020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3EC56BE-8819-4338-93D2-B4AF45B7D76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699CB88-5E1A-4FAC-892A-60949ACB1F6F}" type="datetimeFigureOut">
              <a:rPr lang="en-US" smtClean="0"/>
              <a:pPr/>
              <a:t>4/3/2020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414D0C9-592B-4D06-8BCF-E7C0FC02F83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699CB88-5E1A-4FAC-892A-60949ACB1F6F}" type="datetimeFigureOut">
              <a:rPr lang="en-US" smtClean="0"/>
              <a:pPr/>
              <a:t>4/3/2020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82BE63B-D89F-4FCE-8EBB-30B9C43D439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699CB88-5E1A-4FAC-892A-60949ACB1F6F}" type="datetimeFigureOut">
              <a:rPr lang="en-US" smtClean="0"/>
              <a:pPr/>
              <a:t>4/3/2020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036305B-315E-4C21-8CDD-00AC7873DF6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699CB88-5E1A-4FAC-892A-60949ACB1F6F}" type="datetimeFigureOut">
              <a:rPr lang="en-US" smtClean="0"/>
              <a:pPr/>
              <a:t>4/3/2020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51FB231-03C4-4737-9301-A9D6BDABB33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699CB88-5E1A-4FAC-892A-60949ACB1F6F}" type="datetimeFigureOut">
              <a:rPr lang="en-US" smtClean="0"/>
              <a:pPr/>
              <a:t>4/3/2020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1005C7F-0E87-4902-AD93-07E63236F2F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069A5E-9DB4-4389-A9B8-8BE245212D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2398453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699CB88-5E1A-4FAC-892A-60949ACB1F6F}" type="datetimeFigureOut">
              <a:rPr lang="en-US" smtClean="0"/>
              <a:pPr/>
              <a:t>4/3/2020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885A6C8-454A-4D2C-9711-AB63E7E447B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699CB88-5E1A-4FAC-892A-60949ACB1F6F}" type="datetimeFigureOut">
              <a:rPr lang="en-US" smtClean="0"/>
              <a:pPr/>
              <a:t>4/3/2020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38ECFFF-DFC2-41BD-95DE-7CA7D4E3587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699CB88-5E1A-4FAC-892A-60949ACB1F6F}" type="datetimeFigureOut">
              <a:rPr lang="en-US" smtClean="0"/>
              <a:pPr/>
              <a:t>4/3/2020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E5D1814-331B-4FE2-BB0D-ED889551FBC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699CB88-5E1A-4FAC-892A-60949ACB1F6F}" type="datetimeFigureOut">
              <a:rPr lang="en-US" smtClean="0"/>
              <a:pPr/>
              <a:t>4/3/2020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2CC593C-C454-4ECC-B52B-6D915778D28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699CB88-5E1A-4FAC-892A-60949ACB1F6F}" type="datetimeFigureOut">
              <a:rPr lang="en-US" smtClean="0"/>
              <a:pPr/>
              <a:t>4/3/2020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110DE8B-98FA-4569-8304-201BA0552AC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131763"/>
            <a:ext cx="8228013" cy="5445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31C2AC-0F3B-42E6-B702-45C59CE521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55470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39766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39766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696D77-C1CC-43F7-8CA4-5B9A3C4546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97291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757CFB-45F7-4F7B-A3FD-586587A934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298054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754626-BAF2-404F-8306-740C966207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38782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EA6D2E-4990-40B1-B42F-0D96CB3ED4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867628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D508FD-C63E-4791-9417-6926DC9F18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66674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AE24D7-AF9B-4A9B-B39E-95353C592C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07963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2413" cy="6932613"/>
            <a:chOff x="0" y="0"/>
            <a:chExt cx="5759" cy="4367"/>
          </a:xfrm>
        </p:grpSpPr>
        <p:sp>
          <p:nvSpPr>
            <p:cNvPr id="1032" name="AutoShape 3"/>
            <p:cNvSpPr>
              <a:spLocks noChangeArrowheads="1"/>
            </p:cNvSpPr>
            <p:nvPr/>
          </p:nvSpPr>
          <p:spPr bwMode="auto">
            <a:xfrm>
              <a:off x="0" y="2208"/>
              <a:ext cx="2514" cy="1969"/>
            </a:xfrm>
            <a:custGeom>
              <a:avLst/>
              <a:gdLst>
                <a:gd name="T0" fmla="*/ 744 w 2515"/>
                <a:gd name="T1" fmla="*/ 1663 h 1970"/>
                <a:gd name="T2" fmla="*/ 852 w 2515"/>
                <a:gd name="T3" fmla="*/ 1394 h 1970"/>
                <a:gd name="T4" fmla="*/ 876 w 2515"/>
                <a:gd name="T5" fmla="*/ 1165 h 1970"/>
                <a:gd name="T6" fmla="*/ 979 w 2515"/>
                <a:gd name="T7" fmla="*/ 1364 h 1970"/>
                <a:gd name="T8" fmla="*/ 1231 w 2515"/>
                <a:gd name="T9" fmla="*/ 1615 h 1970"/>
                <a:gd name="T10" fmla="*/ 1465 w 2515"/>
                <a:gd name="T11" fmla="*/ 1687 h 1970"/>
                <a:gd name="T12" fmla="*/ 1813 w 2515"/>
                <a:gd name="T13" fmla="*/ 1672 h 1970"/>
                <a:gd name="T14" fmla="*/ 1887 w 2515"/>
                <a:gd name="T15" fmla="*/ 1507 h 1970"/>
                <a:gd name="T16" fmla="*/ 1868 w 2515"/>
                <a:gd name="T17" fmla="*/ 1279 h 1970"/>
                <a:gd name="T18" fmla="*/ 1777 w 2515"/>
                <a:gd name="T19" fmla="*/ 967 h 1970"/>
                <a:gd name="T20" fmla="*/ 1283 w 2515"/>
                <a:gd name="T21" fmla="*/ 873 h 1970"/>
                <a:gd name="T22" fmla="*/ 1543 w 2515"/>
                <a:gd name="T23" fmla="*/ 745 h 1970"/>
                <a:gd name="T24" fmla="*/ 1747 w 2515"/>
                <a:gd name="T25" fmla="*/ 732 h 1970"/>
                <a:gd name="T26" fmla="*/ 2101 w 2515"/>
                <a:gd name="T27" fmla="*/ 618 h 1970"/>
                <a:gd name="T28" fmla="*/ 2371 w 2515"/>
                <a:gd name="T29" fmla="*/ 438 h 1970"/>
                <a:gd name="T30" fmla="*/ 2414 w 2515"/>
                <a:gd name="T31" fmla="*/ 343 h 1970"/>
                <a:gd name="T32" fmla="*/ 2071 w 2515"/>
                <a:gd name="T33" fmla="*/ 331 h 1970"/>
                <a:gd name="T34" fmla="*/ 1945 w 2515"/>
                <a:gd name="T35" fmla="*/ 301 h 1970"/>
                <a:gd name="T36" fmla="*/ 1639 w 2515"/>
                <a:gd name="T37" fmla="*/ 289 h 1970"/>
                <a:gd name="T38" fmla="*/ 1291 w 2515"/>
                <a:gd name="T39" fmla="*/ 408 h 1970"/>
                <a:gd name="T40" fmla="*/ 1302 w 2515"/>
                <a:gd name="T41" fmla="*/ 337 h 1970"/>
                <a:gd name="T42" fmla="*/ 1447 w 2515"/>
                <a:gd name="T43" fmla="*/ 168 h 1970"/>
                <a:gd name="T44" fmla="*/ 1471 w 2515"/>
                <a:gd name="T45" fmla="*/ 36 h 1970"/>
                <a:gd name="T46" fmla="*/ 1411 w 2515"/>
                <a:gd name="T47" fmla="*/ 24 h 1970"/>
                <a:gd name="T48" fmla="*/ 1189 w 2515"/>
                <a:gd name="T49" fmla="*/ 102 h 1970"/>
                <a:gd name="T50" fmla="*/ 1026 w 2515"/>
                <a:gd name="T51" fmla="*/ 144 h 1970"/>
                <a:gd name="T52" fmla="*/ 889 w 2515"/>
                <a:gd name="T53" fmla="*/ 331 h 1970"/>
                <a:gd name="T54" fmla="*/ 726 w 2515"/>
                <a:gd name="T55" fmla="*/ 480 h 1970"/>
                <a:gd name="T56" fmla="*/ 643 w 2515"/>
                <a:gd name="T57" fmla="*/ 540 h 1970"/>
                <a:gd name="T58" fmla="*/ 600 w 2515"/>
                <a:gd name="T59" fmla="*/ 516 h 1970"/>
                <a:gd name="T60" fmla="*/ 552 w 2515"/>
                <a:gd name="T61" fmla="*/ 486 h 1970"/>
                <a:gd name="T62" fmla="*/ 528 w 2515"/>
                <a:gd name="T63" fmla="*/ 462 h 1970"/>
                <a:gd name="T64" fmla="*/ 474 w 2515"/>
                <a:gd name="T65" fmla="*/ 426 h 1970"/>
                <a:gd name="T66" fmla="*/ 415 w 2515"/>
                <a:gd name="T67" fmla="*/ 390 h 1970"/>
                <a:gd name="T68" fmla="*/ 366 w 2515"/>
                <a:gd name="T69" fmla="*/ 366 h 1970"/>
                <a:gd name="T70" fmla="*/ 192 w 2515"/>
                <a:gd name="T71" fmla="*/ 234 h 1970"/>
                <a:gd name="T72" fmla="*/ 570 w 2515"/>
                <a:gd name="T73" fmla="*/ 564 h 1970"/>
                <a:gd name="T74" fmla="*/ 444 w 2515"/>
                <a:gd name="T75" fmla="*/ 732 h 1970"/>
                <a:gd name="T76" fmla="*/ 318 w 2515"/>
                <a:gd name="T77" fmla="*/ 787 h 1970"/>
                <a:gd name="T78" fmla="*/ 127 w 2515"/>
                <a:gd name="T79" fmla="*/ 853 h 1970"/>
                <a:gd name="T80" fmla="*/ 0 w 2515"/>
                <a:gd name="T81" fmla="*/ 1159 h 1970"/>
                <a:gd name="T82" fmla="*/ 372 w 2515"/>
                <a:gd name="T83" fmla="*/ 1009 h 1970"/>
                <a:gd name="T84" fmla="*/ 222 w 2515"/>
                <a:gd name="T85" fmla="*/ 1256 h 1970"/>
                <a:gd name="T86" fmla="*/ 139 w 2515"/>
                <a:gd name="T87" fmla="*/ 1453 h 1970"/>
                <a:gd name="T88" fmla="*/ 102 w 2515"/>
                <a:gd name="T89" fmla="*/ 1489 h 1970"/>
                <a:gd name="T90" fmla="*/ 84 w 2515"/>
                <a:gd name="T91" fmla="*/ 1513 h 1970"/>
                <a:gd name="T92" fmla="*/ 96 w 2515"/>
                <a:gd name="T93" fmla="*/ 1531 h 1970"/>
                <a:gd name="T94" fmla="*/ 127 w 2515"/>
                <a:gd name="T95" fmla="*/ 1561 h 1970"/>
                <a:gd name="T96" fmla="*/ 145 w 2515"/>
                <a:gd name="T97" fmla="*/ 1627 h 1970"/>
                <a:gd name="T98" fmla="*/ 156 w 2515"/>
                <a:gd name="T99" fmla="*/ 1687 h 1970"/>
                <a:gd name="T100" fmla="*/ 162 w 2515"/>
                <a:gd name="T101" fmla="*/ 1717 h 1970"/>
                <a:gd name="T102" fmla="*/ 216 w 2515"/>
                <a:gd name="T103" fmla="*/ 1796 h 1970"/>
                <a:gd name="T104" fmla="*/ 228 w 2515"/>
                <a:gd name="T105" fmla="*/ 1844 h 1970"/>
                <a:gd name="T106" fmla="*/ 240 w 2515"/>
                <a:gd name="T107" fmla="*/ 1898 h 1970"/>
                <a:gd name="T108" fmla="*/ 246 w 2515"/>
                <a:gd name="T109" fmla="*/ 1916 h 1970"/>
                <a:gd name="T110" fmla="*/ 258 w 2515"/>
                <a:gd name="T111" fmla="*/ 1964 h 1970"/>
                <a:gd name="T112" fmla="*/ 462 w 2515"/>
                <a:gd name="T113" fmla="*/ 1916 h 1970"/>
                <a:gd name="T114" fmla="*/ 624 w 2515"/>
                <a:gd name="T115" fmla="*/ 1772 h 197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2515"/>
                <a:gd name="T175" fmla="*/ 0 h 1970"/>
                <a:gd name="T176" fmla="*/ 2515 w 2515"/>
                <a:gd name="T177" fmla="*/ 1970 h 1970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rgbClr val="BB5F03"/>
                </a:gs>
                <a:gs pos="50000">
                  <a:srgbClr val="993300"/>
                </a:gs>
                <a:gs pos="100000">
                  <a:srgbClr val="BB5F03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033" name="AutoShape 4"/>
            <p:cNvSpPr>
              <a:spLocks noChangeArrowheads="1"/>
            </p:cNvSpPr>
            <p:nvPr/>
          </p:nvSpPr>
          <p:spPr bwMode="auto">
            <a:xfrm>
              <a:off x="0" y="2496"/>
              <a:ext cx="2111" cy="1603"/>
            </a:xfrm>
            <a:custGeom>
              <a:avLst/>
              <a:gdLst>
                <a:gd name="T0" fmla="*/ 562 w 2123"/>
                <a:gd name="T1" fmla="*/ 744 h 1696"/>
                <a:gd name="T2" fmla="*/ 526 w 2123"/>
                <a:gd name="T3" fmla="*/ 487 h 1696"/>
                <a:gd name="T4" fmla="*/ 646 w 2123"/>
                <a:gd name="T5" fmla="*/ 283 h 1696"/>
                <a:gd name="T6" fmla="*/ 897 w 2123"/>
                <a:gd name="T7" fmla="*/ 419 h 1696"/>
                <a:gd name="T8" fmla="*/ 1172 w 2123"/>
                <a:gd name="T9" fmla="*/ 619 h 1696"/>
                <a:gd name="T10" fmla="*/ 1435 w 2123"/>
                <a:gd name="T11" fmla="*/ 791 h 1696"/>
                <a:gd name="T12" fmla="*/ 1740 w 2123"/>
                <a:gd name="T13" fmla="*/ 970 h 1696"/>
                <a:gd name="T14" fmla="*/ 1820 w 2123"/>
                <a:gd name="T15" fmla="*/ 1008 h 1696"/>
                <a:gd name="T16" fmla="*/ 1776 w 2123"/>
                <a:gd name="T17" fmla="*/ 966 h 1696"/>
                <a:gd name="T18" fmla="*/ 1363 w 2123"/>
                <a:gd name="T19" fmla="*/ 714 h 1696"/>
                <a:gd name="T20" fmla="*/ 1052 w 2123"/>
                <a:gd name="T21" fmla="*/ 487 h 1696"/>
                <a:gd name="T22" fmla="*/ 699 w 2123"/>
                <a:gd name="T23" fmla="*/ 235 h 1696"/>
                <a:gd name="T24" fmla="*/ 964 w 2123"/>
                <a:gd name="T25" fmla="*/ 222 h 1696"/>
                <a:gd name="T26" fmla="*/ 1244 w 2123"/>
                <a:gd name="T27" fmla="*/ 226 h 1696"/>
                <a:gd name="T28" fmla="*/ 1560 w 2123"/>
                <a:gd name="T29" fmla="*/ 192 h 1696"/>
                <a:gd name="T30" fmla="*/ 2051 w 2123"/>
                <a:gd name="T31" fmla="*/ 140 h 1696"/>
                <a:gd name="T32" fmla="*/ 2005 w 2123"/>
                <a:gd name="T33" fmla="*/ 124 h 1696"/>
                <a:gd name="T34" fmla="*/ 1490 w 2123"/>
                <a:gd name="T35" fmla="*/ 183 h 1696"/>
                <a:gd name="T36" fmla="*/ 1166 w 2123"/>
                <a:gd name="T37" fmla="*/ 197 h 1696"/>
                <a:gd name="T38" fmla="*/ 735 w 2123"/>
                <a:gd name="T39" fmla="*/ 183 h 1696"/>
                <a:gd name="T40" fmla="*/ 790 w 2123"/>
                <a:gd name="T41" fmla="*/ 162 h 1696"/>
                <a:gd name="T42" fmla="*/ 1106 w 2123"/>
                <a:gd name="T43" fmla="*/ 0 h 1696"/>
                <a:gd name="T44" fmla="*/ 1052 w 2123"/>
                <a:gd name="T45" fmla="*/ 22 h 1696"/>
                <a:gd name="T46" fmla="*/ 974 w 2123"/>
                <a:gd name="T47" fmla="*/ 60 h 1696"/>
                <a:gd name="T48" fmla="*/ 825 w 2123"/>
                <a:gd name="T49" fmla="*/ 137 h 1696"/>
                <a:gd name="T50" fmla="*/ 646 w 2123"/>
                <a:gd name="T51" fmla="*/ 200 h 1696"/>
                <a:gd name="T52" fmla="*/ 612 w 2123"/>
                <a:gd name="T53" fmla="*/ 254 h 1696"/>
                <a:gd name="T54" fmla="*/ 293 w 2123"/>
                <a:gd name="T55" fmla="*/ 419 h 1696"/>
                <a:gd name="T56" fmla="*/ 0 w 2123"/>
                <a:gd name="T57" fmla="*/ 516 h 1696"/>
                <a:gd name="T58" fmla="*/ 0 w 2123"/>
                <a:gd name="T59" fmla="*/ 521 h 1696"/>
                <a:gd name="T60" fmla="*/ 0 w 2123"/>
                <a:gd name="T61" fmla="*/ 546 h 1696"/>
                <a:gd name="T62" fmla="*/ 287 w 2123"/>
                <a:gd name="T63" fmla="*/ 453 h 1696"/>
                <a:gd name="T64" fmla="*/ 574 w 2123"/>
                <a:gd name="T65" fmla="*/ 307 h 1696"/>
                <a:gd name="T66" fmla="*/ 490 w 2123"/>
                <a:gd name="T67" fmla="*/ 478 h 1696"/>
                <a:gd name="T68" fmla="*/ 508 w 2123"/>
                <a:gd name="T69" fmla="*/ 709 h 1696"/>
                <a:gd name="T70" fmla="*/ 442 w 2123"/>
                <a:gd name="T71" fmla="*/ 833 h 1696"/>
                <a:gd name="T72" fmla="*/ 317 w 2123"/>
                <a:gd name="T73" fmla="*/ 1055 h 1696"/>
                <a:gd name="T74" fmla="*/ 311 w 2123"/>
                <a:gd name="T75" fmla="*/ 1209 h 1696"/>
                <a:gd name="T76" fmla="*/ 317 w 2123"/>
                <a:gd name="T77" fmla="*/ 1209 h 1696"/>
                <a:gd name="T78" fmla="*/ 335 w 2123"/>
                <a:gd name="T79" fmla="*/ 1107 h 1696"/>
                <a:gd name="T80" fmla="*/ 562 w 2123"/>
                <a:gd name="T81" fmla="*/ 744 h 1696"/>
                <a:gd name="T82" fmla="*/ 562 w 2123"/>
                <a:gd name="T83" fmla="*/ 744 h 169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123"/>
                <a:gd name="T127" fmla="*/ 0 h 1696"/>
                <a:gd name="T128" fmla="*/ 2123 w 2123"/>
                <a:gd name="T129" fmla="*/ 1696 h 169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rgbClr val="993300"/>
                </a:gs>
                <a:gs pos="100000">
                  <a:srgbClr val="B76A03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034" name="AutoShape 5"/>
            <p:cNvSpPr>
              <a:spLocks noChangeArrowheads="1"/>
            </p:cNvSpPr>
            <p:nvPr/>
          </p:nvSpPr>
          <p:spPr bwMode="auto">
            <a:xfrm>
              <a:off x="2092" y="3233"/>
              <a:ext cx="3667" cy="942"/>
            </a:xfrm>
            <a:custGeom>
              <a:avLst/>
              <a:gdLst>
                <a:gd name="T0" fmla="*/ 3332 w 3668"/>
                <a:gd name="T1" fmla="*/ 288 h 943"/>
                <a:gd name="T2" fmla="*/ 3188 w 3668"/>
                <a:gd name="T3" fmla="*/ 258 h 943"/>
                <a:gd name="T4" fmla="*/ 2810 w 3668"/>
                <a:gd name="T5" fmla="*/ 234 h 943"/>
                <a:gd name="T6" fmla="*/ 2324 w 3668"/>
                <a:gd name="T7" fmla="*/ 306 h 943"/>
                <a:gd name="T8" fmla="*/ 2366 w 3668"/>
                <a:gd name="T9" fmla="*/ 258 h 943"/>
                <a:gd name="T10" fmla="*/ 2618 w 3668"/>
                <a:gd name="T11" fmla="*/ 132 h 943"/>
                <a:gd name="T12" fmla="*/ 2701 w 3668"/>
                <a:gd name="T13" fmla="*/ 24 h 943"/>
                <a:gd name="T14" fmla="*/ 2636 w 3668"/>
                <a:gd name="T15" fmla="*/ 12 h 943"/>
                <a:gd name="T16" fmla="*/ 2509 w 3668"/>
                <a:gd name="T17" fmla="*/ 54 h 943"/>
                <a:gd name="T18" fmla="*/ 2318 w 3668"/>
                <a:gd name="T19" fmla="*/ 66 h 943"/>
                <a:gd name="T20" fmla="*/ 2095 w 3668"/>
                <a:gd name="T21" fmla="*/ 90 h 943"/>
                <a:gd name="T22" fmla="*/ 1849 w 3668"/>
                <a:gd name="T23" fmla="*/ 228 h 943"/>
                <a:gd name="T24" fmla="*/ 1591 w 3668"/>
                <a:gd name="T25" fmla="*/ 337 h 943"/>
                <a:gd name="T26" fmla="*/ 1459 w 3668"/>
                <a:gd name="T27" fmla="*/ 379 h 943"/>
                <a:gd name="T28" fmla="*/ 1417 w 3668"/>
                <a:gd name="T29" fmla="*/ 361 h 943"/>
                <a:gd name="T30" fmla="*/ 1363 w 3668"/>
                <a:gd name="T31" fmla="*/ 331 h 943"/>
                <a:gd name="T32" fmla="*/ 1344 w 3668"/>
                <a:gd name="T33" fmla="*/ 312 h 943"/>
                <a:gd name="T34" fmla="*/ 1290 w 3668"/>
                <a:gd name="T35" fmla="*/ 288 h 943"/>
                <a:gd name="T36" fmla="*/ 1230 w 3668"/>
                <a:gd name="T37" fmla="*/ 252 h 943"/>
                <a:gd name="T38" fmla="*/ 1119 w 3668"/>
                <a:gd name="T39" fmla="*/ 227 h 943"/>
                <a:gd name="T40" fmla="*/ 1320 w 3668"/>
                <a:gd name="T41" fmla="*/ 438 h 943"/>
                <a:gd name="T42" fmla="*/ 960 w 3668"/>
                <a:gd name="T43" fmla="*/ 552 h 943"/>
                <a:gd name="T44" fmla="*/ 474 w 3668"/>
                <a:gd name="T45" fmla="*/ 624 h 943"/>
                <a:gd name="T46" fmla="*/ 132 w 3668"/>
                <a:gd name="T47" fmla="*/ 775 h 943"/>
                <a:gd name="T48" fmla="*/ 234 w 3668"/>
                <a:gd name="T49" fmla="*/ 841 h 943"/>
                <a:gd name="T50" fmla="*/ 925 w 3668"/>
                <a:gd name="T51" fmla="*/ 733 h 943"/>
                <a:gd name="T52" fmla="*/ 637 w 3668"/>
                <a:gd name="T53" fmla="*/ 919 h 943"/>
                <a:gd name="T54" fmla="*/ 1405 w 3668"/>
                <a:gd name="T55" fmla="*/ 937 h 943"/>
                <a:gd name="T56" fmla="*/ 1447 w 3668"/>
                <a:gd name="T57" fmla="*/ 937 h 943"/>
                <a:gd name="T58" fmla="*/ 2882 w 3668"/>
                <a:gd name="T59" fmla="*/ 853 h 943"/>
                <a:gd name="T60" fmla="*/ 2576 w 3668"/>
                <a:gd name="T61" fmla="*/ 702 h 943"/>
                <a:gd name="T62" fmla="*/ 2293 w 3668"/>
                <a:gd name="T63" fmla="*/ 600 h 943"/>
                <a:gd name="T64" fmla="*/ 2600 w 3668"/>
                <a:gd name="T65" fmla="*/ 582 h 943"/>
                <a:gd name="T66" fmla="*/ 2995 w 3668"/>
                <a:gd name="T67" fmla="*/ 576 h 943"/>
                <a:gd name="T68" fmla="*/ 3446 w 3668"/>
                <a:gd name="T69" fmla="*/ 438 h 943"/>
                <a:gd name="T70" fmla="*/ 3662 w 3668"/>
                <a:gd name="T71" fmla="*/ 312 h 943"/>
                <a:gd name="T72" fmla="*/ 3476 w 3668"/>
                <a:gd name="T73" fmla="*/ 300 h 94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3668"/>
                <a:gd name="T112" fmla="*/ 0 h 943"/>
                <a:gd name="T113" fmla="*/ 3668 w 3668"/>
                <a:gd name="T114" fmla="*/ 943 h 943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rgbClr val="993300"/>
                </a:gs>
                <a:gs pos="100000">
                  <a:srgbClr val="BB5F03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035" name="AutoShape 6"/>
            <p:cNvSpPr>
              <a:spLocks noChangeArrowheads="1"/>
            </p:cNvSpPr>
            <p:nvPr/>
          </p:nvSpPr>
          <p:spPr bwMode="auto">
            <a:xfrm>
              <a:off x="0" y="524"/>
              <a:ext cx="972" cy="1194"/>
            </a:xfrm>
            <a:custGeom>
              <a:avLst/>
              <a:gdLst>
                <a:gd name="T0" fmla="*/ 329 w 969"/>
                <a:gd name="T1" fmla="*/ 1198 h 1192"/>
                <a:gd name="T2" fmla="*/ 502 w 969"/>
                <a:gd name="T3" fmla="*/ 1204 h 1192"/>
                <a:gd name="T4" fmla="*/ 592 w 969"/>
                <a:gd name="T5" fmla="*/ 1162 h 1192"/>
                <a:gd name="T6" fmla="*/ 831 w 969"/>
                <a:gd name="T7" fmla="*/ 1097 h 1192"/>
                <a:gd name="T8" fmla="*/ 951 w 969"/>
                <a:gd name="T9" fmla="*/ 1067 h 1192"/>
                <a:gd name="T10" fmla="*/ 771 w 969"/>
                <a:gd name="T11" fmla="*/ 1001 h 1192"/>
                <a:gd name="T12" fmla="*/ 568 w 969"/>
                <a:gd name="T13" fmla="*/ 965 h 1192"/>
                <a:gd name="T14" fmla="*/ 203 w 969"/>
                <a:gd name="T15" fmla="*/ 983 h 1192"/>
                <a:gd name="T16" fmla="*/ 305 w 969"/>
                <a:gd name="T17" fmla="*/ 904 h 1192"/>
                <a:gd name="T18" fmla="*/ 508 w 969"/>
                <a:gd name="T19" fmla="*/ 809 h 1192"/>
                <a:gd name="T20" fmla="*/ 706 w 969"/>
                <a:gd name="T21" fmla="*/ 677 h 1192"/>
                <a:gd name="T22" fmla="*/ 712 w 969"/>
                <a:gd name="T23" fmla="*/ 677 h 1192"/>
                <a:gd name="T24" fmla="*/ 724 w 969"/>
                <a:gd name="T25" fmla="*/ 671 h 1192"/>
                <a:gd name="T26" fmla="*/ 765 w 969"/>
                <a:gd name="T27" fmla="*/ 653 h 1192"/>
                <a:gd name="T28" fmla="*/ 789 w 969"/>
                <a:gd name="T29" fmla="*/ 647 h 1192"/>
                <a:gd name="T30" fmla="*/ 801 w 969"/>
                <a:gd name="T31" fmla="*/ 635 h 1192"/>
                <a:gd name="T32" fmla="*/ 807 w 969"/>
                <a:gd name="T33" fmla="*/ 623 h 1192"/>
                <a:gd name="T34" fmla="*/ 801 w 969"/>
                <a:gd name="T35" fmla="*/ 617 h 1192"/>
                <a:gd name="T36" fmla="*/ 795 w 969"/>
                <a:gd name="T37" fmla="*/ 605 h 1192"/>
                <a:gd name="T38" fmla="*/ 795 w 969"/>
                <a:gd name="T39" fmla="*/ 581 h 1192"/>
                <a:gd name="T40" fmla="*/ 807 w 969"/>
                <a:gd name="T41" fmla="*/ 551 h 1192"/>
                <a:gd name="T42" fmla="*/ 824 w 969"/>
                <a:gd name="T43" fmla="*/ 521 h 1192"/>
                <a:gd name="T44" fmla="*/ 843 w 969"/>
                <a:gd name="T45" fmla="*/ 491 h 1192"/>
                <a:gd name="T46" fmla="*/ 855 w 969"/>
                <a:gd name="T47" fmla="*/ 461 h 1192"/>
                <a:gd name="T48" fmla="*/ 861 w 969"/>
                <a:gd name="T49" fmla="*/ 443 h 1192"/>
                <a:gd name="T50" fmla="*/ 867 w 969"/>
                <a:gd name="T51" fmla="*/ 437 h 1192"/>
                <a:gd name="T52" fmla="*/ 867 w 969"/>
                <a:gd name="T53" fmla="*/ 353 h 1192"/>
                <a:gd name="T54" fmla="*/ 867 w 969"/>
                <a:gd name="T55" fmla="*/ 347 h 1192"/>
                <a:gd name="T56" fmla="*/ 873 w 969"/>
                <a:gd name="T57" fmla="*/ 341 h 1192"/>
                <a:gd name="T58" fmla="*/ 891 w 969"/>
                <a:gd name="T59" fmla="*/ 311 h 1192"/>
                <a:gd name="T60" fmla="*/ 903 w 969"/>
                <a:gd name="T61" fmla="*/ 269 h 1192"/>
                <a:gd name="T62" fmla="*/ 915 w 969"/>
                <a:gd name="T63" fmla="*/ 239 h 1192"/>
                <a:gd name="T64" fmla="*/ 921 w 969"/>
                <a:gd name="T65" fmla="*/ 227 h 1192"/>
                <a:gd name="T66" fmla="*/ 927 w 969"/>
                <a:gd name="T67" fmla="*/ 215 h 1192"/>
                <a:gd name="T68" fmla="*/ 945 w 969"/>
                <a:gd name="T69" fmla="*/ 173 h 1192"/>
                <a:gd name="T70" fmla="*/ 963 w 969"/>
                <a:gd name="T71" fmla="*/ 137 h 1192"/>
                <a:gd name="T72" fmla="*/ 969 w 969"/>
                <a:gd name="T73" fmla="*/ 125 h 1192"/>
                <a:gd name="T74" fmla="*/ 969 w 969"/>
                <a:gd name="T75" fmla="*/ 119 h 1192"/>
                <a:gd name="T76" fmla="*/ 987 w 969"/>
                <a:gd name="T77" fmla="*/ 0 h 1192"/>
                <a:gd name="T78" fmla="*/ 963 w 969"/>
                <a:gd name="T79" fmla="*/ 47 h 1192"/>
                <a:gd name="T80" fmla="*/ 795 w 969"/>
                <a:gd name="T81" fmla="*/ 113 h 1192"/>
                <a:gd name="T82" fmla="*/ 718 w 969"/>
                <a:gd name="T83" fmla="*/ 161 h 1192"/>
                <a:gd name="T84" fmla="*/ 466 w 969"/>
                <a:gd name="T85" fmla="*/ 233 h 1192"/>
                <a:gd name="T86" fmla="*/ 287 w 969"/>
                <a:gd name="T87" fmla="*/ 287 h 1192"/>
                <a:gd name="T88" fmla="*/ 179 w 969"/>
                <a:gd name="T89" fmla="*/ 293 h 1192"/>
                <a:gd name="T90" fmla="*/ 12 w 969"/>
                <a:gd name="T91" fmla="*/ 491 h 1192"/>
                <a:gd name="T92" fmla="*/ 0 w 969"/>
                <a:gd name="T93" fmla="*/ 515 h 1192"/>
                <a:gd name="T94" fmla="*/ 0 w 969"/>
                <a:gd name="T95" fmla="*/ 1198 h 1192"/>
                <a:gd name="T96" fmla="*/ 96 w 969"/>
                <a:gd name="T97" fmla="*/ 1192 h 1192"/>
                <a:gd name="T98" fmla="*/ 329 w 969"/>
                <a:gd name="T99" fmla="*/ 1198 h 1192"/>
                <a:gd name="T100" fmla="*/ 329 w 969"/>
                <a:gd name="T101" fmla="*/ 1198 h 119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969"/>
                <a:gd name="T154" fmla="*/ 0 h 1192"/>
                <a:gd name="T155" fmla="*/ 969 w 969"/>
                <a:gd name="T156" fmla="*/ 1192 h 1192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rgbClr val="993300"/>
                </a:gs>
                <a:gs pos="100000">
                  <a:srgbClr val="BB5F03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036" name="AutoShape 7"/>
            <p:cNvSpPr>
              <a:spLocks noChangeArrowheads="1"/>
            </p:cNvSpPr>
            <p:nvPr/>
          </p:nvSpPr>
          <p:spPr bwMode="auto">
            <a:xfrm>
              <a:off x="3188" y="1"/>
              <a:ext cx="2569" cy="2265"/>
            </a:xfrm>
            <a:custGeom>
              <a:avLst/>
              <a:gdLst>
                <a:gd name="T0" fmla="*/ 859 w 2570"/>
                <a:gd name="T1" fmla="*/ 612 h 2266"/>
                <a:gd name="T2" fmla="*/ 1087 w 2570"/>
                <a:gd name="T3" fmla="*/ 853 h 2266"/>
                <a:gd name="T4" fmla="*/ 961 w 2570"/>
                <a:gd name="T5" fmla="*/ 913 h 2266"/>
                <a:gd name="T6" fmla="*/ 786 w 2570"/>
                <a:gd name="T7" fmla="*/ 883 h 2266"/>
                <a:gd name="T8" fmla="*/ 450 w 2570"/>
                <a:gd name="T9" fmla="*/ 931 h 2266"/>
                <a:gd name="T10" fmla="*/ 150 w 2570"/>
                <a:gd name="T11" fmla="*/ 1075 h 2266"/>
                <a:gd name="T12" fmla="*/ 78 w 2570"/>
                <a:gd name="T13" fmla="*/ 1159 h 2266"/>
                <a:gd name="T14" fmla="*/ 361 w 2570"/>
                <a:gd name="T15" fmla="*/ 1250 h 2266"/>
                <a:gd name="T16" fmla="*/ 444 w 2570"/>
                <a:gd name="T17" fmla="*/ 1310 h 2266"/>
                <a:gd name="T18" fmla="*/ 697 w 2570"/>
                <a:gd name="T19" fmla="*/ 1394 h 2266"/>
                <a:gd name="T20" fmla="*/ 1026 w 2570"/>
                <a:gd name="T21" fmla="*/ 1340 h 2266"/>
                <a:gd name="T22" fmla="*/ 991 w 2570"/>
                <a:gd name="T23" fmla="*/ 1406 h 2266"/>
                <a:gd name="T24" fmla="*/ 804 w 2570"/>
                <a:gd name="T25" fmla="*/ 1568 h 2266"/>
                <a:gd name="T26" fmla="*/ 726 w 2570"/>
                <a:gd name="T27" fmla="*/ 1712 h 2266"/>
                <a:gd name="T28" fmla="*/ 768 w 2570"/>
                <a:gd name="T29" fmla="*/ 1736 h 2266"/>
                <a:gd name="T30" fmla="*/ 865 w 2570"/>
                <a:gd name="T31" fmla="*/ 1687 h 2266"/>
                <a:gd name="T32" fmla="*/ 991 w 2570"/>
                <a:gd name="T33" fmla="*/ 1693 h 2266"/>
                <a:gd name="T34" fmla="*/ 1135 w 2570"/>
                <a:gd name="T35" fmla="*/ 1621 h 2266"/>
                <a:gd name="T36" fmla="*/ 1183 w 2570"/>
                <a:gd name="T37" fmla="*/ 1663 h 2266"/>
                <a:gd name="T38" fmla="*/ 1393 w 2570"/>
                <a:gd name="T39" fmla="*/ 1430 h 2266"/>
                <a:gd name="T40" fmla="*/ 1609 w 2570"/>
                <a:gd name="T41" fmla="*/ 1328 h 2266"/>
                <a:gd name="T42" fmla="*/ 1639 w 2570"/>
                <a:gd name="T43" fmla="*/ 1364 h 2266"/>
                <a:gd name="T44" fmla="*/ 1675 w 2570"/>
                <a:gd name="T45" fmla="*/ 1424 h 2266"/>
                <a:gd name="T46" fmla="*/ 1693 w 2570"/>
                <a:gd name="T47" fmla="*/ 1460 h 2266"/>
                <a:gd name="T48" fmla="*/ 1741 w 2570"/>
                <a:gd name="T49" fmla="*/ 1544 h 2266"/>
                <a:gd name="T50" fmla="*/ 1766 w 2570"/>
                <a:gd name="T51" fmla="*/ 1580 h 2266"/>
                <a:gd name="T52" fmla="*/ 2118 w 2570"/>
                <a:gd name="T53" fmla="*/ 2242 h 2266"/>
                <a:gd name="T54" fmla="*/ 1687 w 2570"/>
                <a:gd name="T55" fmla="*/ 1316 h 2266"/>
                <a:gd name="T56" fmla="*/ 1855 w 2570"/>
                <a:gd name="T57" fmla="*/ 1159 h 2266"/>
                <a:gd name="T58" fmla="*/ 2167 w 2570"/>
                <a:gd name="T59" fmla="*/ 1099 h 2266"/>
                <a:gd name="T60" fmla="*/ 2384 w 2570"/>
                <a:gd name="T61" fmla="*/ 1009 h 2266"/>
                <a:gd name="T62" fmla="*/ 2564 w 2570"/>
                <a:gd name="T63" fmla="*/ 805 h 2266"/>
                <a:gd name="T64" fmla="*/ 2336 w 2570"/>
                <a:gd name="T65" fmla="*/ 781 h 2266"/>
                <a:gd name="T66" fmla="*/ 2108 w 2570"/>
                <a:gd name="T67" fmla="*/ 763 h 2266"/>
                <a:gd name="T68" fmla="*/ 2402 w 2570"/>
                <a:gd name="T69" fmla="*/ 433 h 2266"/>
                <a:gd name="T70" fmla="*/ 2420 w 2570"/>
                <a:gd name="T71" fmla="*/ 421 h 2266"/>
                <a:gd name="T72" fmla="*/ 2468 w 2570"/>
                <a:gd name="T73" fmla="*/ 379 h 2266"/>
                <a:gd name="T74" fmla="*/ 2486 w 2570"/>
                <a:gd name="T75" fmla="*/ 355 h 2266"/>
                <a:gd name="T76" fmla="*/ 2468 w 2570"/>
                <a:gd name="T77" fmla="*/ 337 h 2266"/>
                <a:gd name="T78" fmla="*/ 2468 w 2570"/>
                <a:gd name="T79" fmla="*/ 271 h 2266"/>
                <a:gd name="T80" fmla="*/ 2486 w 2570"/>
                <a:gd name="T81" fmla="*/ 192 h 2266"/>
                <a:gd name="T82" fmla="*/ 2498 w 2570"/>
                <a:gd name="T83" fmla="*/ 132 h 2266"/>
                <a:gd name="T84" fmla="*/ 2486 w 2570"/>
                <a:gd name="T85" fmla="*/ 36 h 2266"/>
                <a:gd name="T86" fmla="*/ 2486 w 2570"/>
                <a:gd name="T87" fmla="*/ 24 h 2266"/>
                <a:gd name="T88" fmla="*/ 2096 w 2570"/>
                <a:gd name="T89" fmla="*/ 0 h 2266"/>
                <a:gd name="T90" fmla="*/ 1903 w 2570"/>
                <a:gd name="T91" fmla="*/ 90 h 2266"/>
                <a:gd name="T92" fmla="*/ 1741 w 2570"/>
                <a:gd name="T93" fmla="*/ 535 h 2266"/>
                <a:gd name="T94" fmla="*/ 1705 w 2570"/>
                <a:gd name="T95" fmla="*/ 469 h 2266"/>
                <a:gd name="T96" fmla="*/ 1627 w 2570"/>
                <a:gd name="T97" fmla="*/ 144 h 2266"/>
                <a:gd name="T98" fmla="*/ 1573 w 2570"/>
                <a:gd name="T99" fmla="*/ 0 h 2266"/>
                <a:gd name="T100" fmla="*/ 738 w 2570"/>
                <a:gd name="T101" fmla="*/ 186 h 2266"/>
                <a:gd name="T102" fmla="*/ 756 w 2570"/>
                <a:gd name="T103" fmla="*/ 463 h 226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570"/>
                <a:gd name="T157" fmla="*/ 0 h 2266"/>
                <a:gd name="T158" fmla="*/ 2570 w 2570"/>
                <a:gd name="T159" fmla="*/ 2266 h 226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rgbClr val="993300"/>
                </a:gs>
                <a:gs pos="100000">
                  <a:srgbClr val="BB5F03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037" name="AutoShape 8"/>
            <p:cNvSpPr>
              <a:spLocks noChangeArrowheads="1"/>
            </p:cNvSpPr>
            <p:nvPr/>
          </p:nvSpPr>
          <p:spPr bwMode="auto">
            <a:xfrm>
              <a:off x="3525" y="1"/>
              <a:ext cx="2184" cy="1507"/>
            </a:xfrm>
            <a:custGeom>
              <a:avLst/>
              <a:gdLst>
                <a:gd name="T0" fmla="*/ 1058 w 2176"/>
                <a:gd name="T1" fmla="*/ 773 h 1505"/>
                <a:gd name="T2" fmla="*/ 1214 w 2176"/>
                <a:gd name="T3" fmla="*/ 1247 h 1505"/>
                <a:gd name="T4" fmla="*/ 980 w 2176"/>
                <a:gd name="T5" fmla="*/ 1205 h 1505"/>
                <a:gd name="T6" fmla="*/ 741 w 2176"/>
                <a:gd name="T7" fmla="*/ 1137 h 1505"/>
                <a:gd name="T8" fmla="*/ 454 w 2176"/>
                <a:gd name="T9" fmla="*/ 1115 h 1505"/>
                <a:gd name="T10" fmla="*/ 0 w 2176"/>
                <a:gd name="T11" fmla="*/ 1085 h 1505"/>
                <a:gd name="T12" fmla="*/ 30 w 2176"/>
                <a:gd name="T13" fmla="*/ 1121 h 1505"/>
                <a:gd name="T14" fmla="*/ 508 w 2176"/>
                <a:gd name="T15" fmla="*/ 1145 h 1505"/>
                <a:gd name="T16" fmla="*/ 795 w 2176"/>
                <a:gd name="T17" fmla="*/ 1199 h 1505"/>
                <a:gd name="T18" fmla="*/ 1154 w 2176"/>
                <a:gd name="T19" fmla="*/ 1313 h 1505"/>
                <a:gd name="T20" fmla="*/ 1094 w 2176"/>
                <a:gd name="T21" fmla="*/ 1331 h 1505"/>
                <a:gd name="T22" fmla="*/ 729 w 2176"/>
                <a:gd name="T23" fmla="*/ 1517 h 1505"/>
                <a:gd name="T24" fmla="*/ 783 w 2176"/>
                <a:gd name="T25" fmla="*/ 1493 h 1505"/>
                <a:gd name="T26" fmla="*/ 879 w 2176"/>
                <a:gd name="T27" fmla="*/ 1451 h 1505"/>
                <a:gd name="T28" fmla="*/ 1046 w 2176"/>
                <a:gd name="T29" fmla="*/ 1367 h 1505"/>
                <a:gd name="T30" fmla="*/ 1241 w 2176"/>
                <a:gd name="T31" fmla="*/ 1307 h 1505"/>
                <a:gd name="T32" fmla="*/ 1297 w 2176"/>
                <a:gd name="T33" fmla="*/ 1235 h 1505"/>
                <a:gd name="T34" fmla="*/ 1668 w 2176"/>
                <a:gd name="T35" fmla="*/ 1049 h 1505"/>
                <a:gd name="T36" fmla="*/ 1973 w 2176"/>
                <a:gd name="T37" fmla="*/ 959 h 1505"/>
                <a:gd name="T38" fmla="*/ 2224 w 2176"/>
                <a:gd name="T39" fmla="*/ 827 h 1505"/>
                <a:gd name="T40" fmla="*/ 2003 w 2176"/>
                <a:gd name="T41" fmla="*/ 917 h 1505"/>
                <a:gd name="T42" fmla="*/ 1692 w 2176"/>
                <a:gd name="T43" fmla="*/ 995 h 1505"/>
                <a:gd name="T44" fmla="*/ 1369 w 2176"/>
                <a:gd name="T45" fmla="*/ 1163 h 1505"/>
                <a:gd name="T46" fmla="*/ 1537 w 2176"/>
                <a:gd name="T47" fmla="*/ 911 h 1505"/>
                <a:gd name="T48" fmla="*/ 1656 w 2176"/>
                <a:gd name="T49" fmla="*/ 551 h 1505"/>
                <a:gd name="T50" fmla="*/ 1777 w 2176"/>
                <a:gd name="T51" fmla="*/ 372 h 1505"/>
                <a:gd name="T52" fmla="*/ 2021 w 2176"/>
                <a:gd name="T53" fmla="*/ 60 h 1505"/>
                <a:gd name="T54" fmla="*/ 2045 w 2176"/>
                <a:gd name="T55" fmla="*/ 0 h 1505"/>
                <a:gd name="T56" fmla="*/ 2015 w 2176"/>
                <a:gd name="T57" fmla="*/ 0 h 1505"/>
                <a:gd name="T58" fmla="*/ 1632 w 2176"/>
                <a:gd name="T59" fmla="*/ 486 h 1505"/>
                <a:gd name="T60" fmla="*/ 1509 w 2176"/>
                <a:gd name="T61" fmla="*/ 893 h 1505"/>
                <a:gd name="T62" fmla="*/ 1285 w 2176"/>
                <a:gd name="T63" fmla="*/ 1187 h 1505"/>
                <a:gd name="T64" fmla="*/ 1154 w 2176"/>
                <a:gd name="T65" fmla="*/ 911 h 1505"/>
                <a:gd name="T66" fmla="*/ 1034 w 2176"/>
                <a:gd name="T67" fmla="*/ 546 h 1505"/>
                <a:gd name="T68" fmla="*/ 903 w 2176"/>
                <a:gd name="T69" fmla="*/ 222 h 1505"/>
                <a:gd name="T70" fmla="*/ 807 w 2176"/>
                <a:gd name="T71" fmla="*/ 0 h 1505"/>
                <a:gd name="T72" fmla="*/ 771 w 2176"/>
                <a:gd name="T73" fmla="*/ 0 h 1505"/>
                <a:gd name="T74" fmla="*/ 921 w 2176"/>
                <a:gd name="T75" fmla="*/ 354 h 1505"/>
                <a:gd name="T76" fmla="*/ 1058 w 2176"/>
                <a:gd name="T77" fmla="*/ 773 h 1505"/>
                <a:gd name="T78" fmla="*/ 1058 w 2176"/>
                <a:gd name="T79" fmla="*/ 773 h 150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176"/>
                <a:gd name="T121" fmla="*/ 0 h 1505"/>
                <a:gd name="T122" fmla="*/ 2176 w 2176"/>
                <a:gd name="T123" fmla="*/ 1505 h 1505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rgbClr val="993300"/>
                </a:gs>
                <a:gs pos="100000">
                  <a:srgbClr val="B76A03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038" name="AutoShape 9"/>
            <p:cNvSpPr>
              <a:spLocks noChangeArrowheads="1"/>
            </p:cNvSpPr>
            <p:nvPr/>
          </p:nvSpPr>
          <p:spPr bwMode="auto">
            <a:xfrm>
              <a:off x="0" y="649"/>
              <a:ext cx="815" cy="805"/>
            </a:xfrm>
            <a:custGeom>
              <a:avLst/>
              <a:gdLst>
                <a:gd name="T0" fmla="*/ 161 w 813"/>
                <a:gd name="T1" fmla="*/ 570 h 804"/>
                <a:gd name="T2" fmla="*/ 335 w 813"/>
                <a:gd name="T3" fmla="*/ 444 h 804"/>
                <a:gd name="T4" fmla="*/ 658 w 813"/>
                <a:gd name="T5" fmla="*/ 216 h 804"/>
                <a:gd name="T6" fmla="*/ 825 w 813"/>
                <a:gd name="T7" fmla="*/ 0 h 804"/>
                <a:gd name="T8" fmla="*/ 688 w 813"/>
                <a:gd name="T9" fmla="*/ 150 h 804"/>
                <a:gd name="T10" fmla="*/ 144 w 813"/>
                <a:gd name="T11" fmla="*/ 510 h 804"/>
                <a:gd name="T12" fmla="*/ 0 w 813"/>
                <a:gd name="T13" fmla="*/ 738 h 804"/>
                <a:gd name="T14" fmla="*/ 0 w 813"/>
                <a:gd name="T15" fmla="*/ 810 h 804"/>
                <a:gd name="T16" fmla="*/ 161 w 813"/>
                <a:gd name="T17" fmla="*/ 570 h 804"/>
                <a:gd name="T18" fmla="*/ 161 w 813"/>
                <a:gd name="T19" fmla="*/ 570 h 80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813"/>
                <a:gd name="T31" fmla="*/ 0 h 804"/>
                <a:gd name="T32" fmla="*/ 813 w 813"/>
                <a:gd name="T33" fmla="*/ 804 h 80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rgbClr val="993300"/>
                </a:gs>
                <a:gs pos="100000">
                  <a:srgbClr val="B76A03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039" name="AutoShape 10"/>
            <p:cNvSpPr>
              <a:spLocks noChangeArrowheads="1"/>
            </p:cNvSpPr>
            <p:nvPr/>
          </p:nvSpPr>
          <p:spPr bwMode="auto">
            <a:xfrm>
              <a:off x="0" y="1545"/>
              <a:ext cx="761" cy="106"/>
            </a:xfrm>
            <a:custGeom>
              <a:avLst/>
              <a:gdLst>
                <a:gd name="T0" fmla="*/ 466 w 759"/>
                <a:gd name="T1" fmla="*/ 60 h 107"/>
                <a:gd name="T2" fmla="*/ 771 w 759"/>
                <a:gd name="T3" fmla="*/ 0 h 107"/>
                <a:gd name="T4" fmla="*/ 502 w 759"/>
                <a:gd name="T5" fmla="*/ 36 h 107"/>
                <a:gd name="T6" fmla="*/ 138 w 759"/>
                <a:gd name="T7" fmla="*/ 48 h 107"/>
                <a:gd name="T8" fmla="*/ 0 w 759"/>
                <a:gd name="T9" fmla="*/ 72 h 107"/>
                <a:gd name="T10" fmla="*/ 0 w 759"/>
                <a:gd name="T11" fmla="*/ 101 h 107"/>
                <a:gd name="T12" fmla="*/ 96 w 759"/>
                <a:gd name="T13" fmla="*/ 83 h 107"/>
                <a:gd name="T14" fmla="*/ 466 w 759"/>
                <a:gd name="T15" fmla="*/ 60 h 107"/>
                <a:gd name="T16" fmla="*/ 466 w 759"/>
                <a:gd name="T17" fmla="*/ 60 h 10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59"/>
                <a:gd name="T28" fmla="*/ 0 h 107"/>
                <a:gd name="T29" fmla="*/ 759 w 759"/>
                <a:gd name="T30" fmla="*/ 107 h 10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rgbClr val="993300"/>
                </a:gs>
                <a:gs pos="100000">
                  <a:srgbClr val="B76A03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040" name="AutoShape 11"/>
            <p:cNvSpPr>
              <a:spLocks noChangeArrowheads="1"/>
            </p:cNvSpPr>
            <p:nvPr/>
          </p:nvSpPr>
          <p:spPr bwMode="auto">
            <a:xfrm>
              <a:off x="2314" y="3431"/>
              <a:ext cx="3181" cy="744"/>
            </a:xfrm>
            <a:custGeom>
              <a:avLst/>
              <a:gdLst>
                <a:gd name="T0" fmla="*/ 1417 w 3169"/>
                <a:gd name="T1" fmla="*/ 239 h 743"/>
                <a:gd name="T2" fmla="*/ 1776 w 3169"/>
                <a:gd name="T3" fmla="*/ 233 h 743"/>
                <a:gd name="T4" fmla="*/ 2135 w 3169"/>
                <a:gd name="T5" fmla="*/ 251 h 743"/>
                <a:gd name="T6" fmla="*/ 2564 w 3169"/>
                <a:gd name="T7" fmla="*/ 233 h 743"/>
                <a:gd name="T8" fmla="*/ 3241 w 3169"/>
                <a:gd name="T9" fmla="*/ 204 h 743"/>
                <a:gd name="T10" fmla="*/ 3187 w 3169"/>
                <a:gd name="T11" fmla="*/ 186 h 743"/>
                <a:gd name="T12" fmla="*/ 2476 w 3169"/>
                <a:gd name="T13" fmla="*/ 221 h 743"/>
                <a:gd name="T14" fmla="*/ 2051 w 3169"/>
                <a:gd name="T15" fmla="*/ 221 h 743"/>
                <a:gd name="T16" fmla="*/ 1495 w 3169"/>
                <a:gd name="T17" fmla="*/ 186 h 743"/>
                <a:gd name="T18" fmla="*/ 1579 w 3169"/>
                <a:gd name="T19" fmla="*/ 168 h 743"/>
                <a:gd name="T20" fmla="*/ 2087 w 3169"/>
                <a:gd name="T21" fmla="*/ 0 h 743"/>
                <a:gd name="T22" fmla="*/ 2006 w 3169"/>
                <a:gd name="T23" fmla="*/ 24 h 743"/>
                <a:gd name="T24" fmla="*/ 1878 w 3169"/>
                <a:gd name="T25" fmla="*/ 66 h 743"/>
                <a:gd name="T26" fmla="*/ 1638 w 3169"/>
                <a:gd name="T27" fmla="*/ 138 h 743"/>
                <a:gd name="T28" fmla="*/ 1369 w 3169"/>
                <a:gd name="T29" fmla="*/ 198 h 743"/>
                <a:gd name="T30" fmla="*/ 1298 w 3169"/>
                <a:gd name="T31" fmla="*/ 251 h 743"/>
                <a:gd name="T32" fmla="*/ 783 w 3169"/>
                <a:gd name="T33" fmla="*/ 419 h 743"/>
                <a:gd name="T34" fmla="*/ 341 w 3169"/>
                <a:gd name="T35" fmla="*/ 509 h 743"/>
                <a:gd name="T36" fmla="*/ 0 w 3169"/>
                <a:gd name="T37" fmla="*/ 623 h 743"/>
                <a:gd name="T38" fmla="*/ 305 w 3169"/>
                <a:gd name="T39" fmla="*/ 545 h 743"/>
                <a:gd name="T40" fmla="*/ 753 w 3169"/>
                <a:gd name="T41" fmla="*/ 455 h 743"/>
                <a:gd name="T42" fmla="*/ 1205 w 3169"/>
                <a:gd name="T43" fmla="*/ 311 h 743"/>
                <a:gd name="T44" fmla="*/ 1005 w 3169"/>
                <a:gd name="T45" fmla="*/ 497 h 743"/>
                <a:gd name="T46" fmla="*/ 885 w 3169"/>
                <a:gd name="T47" fmla="*/ 749 h 743"/>
                <a:gd name="T48" fmla="*/ 879 w 3169"/>
                <a:gd name="T49" fmla="*/ 749 h 743"/>
                <a:gd name="T50" fmla="*/ 957 w 3169"/>
                <a:gd name="T51" fmla="*/ 749 h 743"/>
                <a:gd name="T52" fmla="*/ 1046 w 3169"/>
                <a:gd name="T53" fmla="*/ 503 h 743"/>
                <a:gd name="T54" fmla="*/ 1327 w 3169"/>
                <a:gd name="T55" fmla="*/ 281 h 743"/>
                <a:gd name="T56" fmla="*/ 1567 w 3169"/>
                <a:gd name="T57" fmla="*/ 455 h 743"/>
                <a:gd name="T58" fmla="*/ 1812 w 3169"/>
                <a:gd name="T59" fmla="*/ 683 h 743"/>
                <a:gd name="T60" fmla="*/ 1896 w 3169"/>
                <a:gd name="T61" fmla="*/ 749 h 743"/>
                <a:gd name="T62" fmla="*/ 1961 w 3169"/>
                <a:gd name="T63" fmla="*/ 749 h 743"/>
                <a:gd name="T64" fmla="*/ 1729 w 3169"/>
                <a:gd name="T65" fmla="*/ 533 h 743"/>
                <a:gd name="T66" fmla="*/ 1417 w 3169"/>
                <a:gd name="T67" fmla="*/ 239 h 743"/>
                <a:gd name="T68" fmla="*/ 1417 w 3169"/>
                <a:gd name="T69" fmla="*/ 239 h 74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169"/>
                <a:gd name="T106" fmla="*/ 0 h 743"/>
                <a:gd name="T107" fmla="*/ 3169 w 3169"/>
                <a:gd name="T108" fmla="*/ 743 h 74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rgbClr val="993300"/>
                </a:gs>
                <a:gs pos="100000">
                  <a:srgbClr val="B76A03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041" name="Rectangle 12"/>
            <p:cNvSpPr>
              <a:spLocks noChangeArrowheads="1"/>
            </p:cNvSpPr>
            <p:nvPr/>
          </p:nvSpPr>
          <p:spPr bwMode="auto">
            <a:xfrm>
              <a:off x="192" y="127"/>
              <a:ext cx="0" cy="0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alt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042" name="Rectangle 13"/>
            <p:cNvSpPr>
              <a:spLocks noChangeArrowheads="1"/>
            </p:cNvSpPr>
            <p:nvPr/>
          </p:nvSpPr>
          <p:spPr bwMode="auto">
            <a:xfrm>
              <a:off x="204" y="131"/>
              <a:ext cx="0" cy="0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alt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043" name="AutoShape 14"/>
            <p:cNvSpPr>
              <a:spLocks noChangeArrowheads="1"/>
            </p:cNvSpPr>
            <p:nvPr/>
          </p:nvSpPr>
          <p:spPr bwMode="auto">
            <a:xfrm>
              <a:off x="0" y="4032"/>
              <a:ext cx="5759" cy="287"/>
            </a:xfrm>
            <a:custGeom>
              <a:avLst/>
              <a:gdLst>
                <a:gd name="T0" fmla="*/ 5854 w 5740"/>
                <a:gd name="T1" fmla="*/ 282 h 288"/>
                <a:gd name="T2" fmla="*/ 0 w 5740"/>
                <a:gd name="T3" fmla="*/ 282 h 288"/>
                <a:gd name="T4" fmla="*/ 0 w 5740"/>
                <a:gd name="T5" fmla="*/ 0 h 288"/>
                <a:gd name="T6" fmla="*/ 5854 w 5740"/>
                <a:gd name="T7" fmla="*/ 0 h 288"/>
                <a:gd name="T8" fmla="*/ 5854 w 5740"/>
                <a:gd name="T9" fmla="*/ 282 h 288"/>
                <a:gd name="T10" fmla="*/ 5854 w 5740"/>
                <a:gd name="T11" fmla="*/ 282 h 28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740"/>
                <a:gd name="T19" fmla="*/ 0 h 288"/>
                <a:gd name="T20" fmla="*/ 5740 w 5740"/>
                <a:gd name="T21" fmla="*/ 288 h 28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rgbClr val="471800"/>
                </a:gs>
                <a:gs pos="100000">
                  <a:srgbClr val="99330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044" name="AutoShape 15"/>
            <p:cNvSpPr>
              <a:spLocks noChangeArrowheads="1"/>
            </p:cNvSpPr>
            <p:nvPr/>
          </p:nvSpPr>
          <p:spPr bwMode="auto">
            <a:xfrm>
              <a:off x="0" y="4032"/>
              <a:ext cx="5759" cy="335"/>
            </a:xfrm>
            <a:custGeom>
              <a:avLst/>
              <a:gdLst>
                <a:gd name="T0" fmla="*/ 5854 w 5740"/>
                <a:gd name="T1" fmla="*/ 714 h 288"/>
                <a:gd name="T2" fmla="*/ 0 w 5740"/>
                <a:gd name="T3" fmla="*/ 714 h 288"/>
                <a:gd name="T4" fmla="*/ 0 w 5740"/>
                <a:gd name="T5" fmla="*/ 0 h 288"/>
                <a:gd name="T6" fmla="*/ 5854 w 5740"/>
                <a:gd name="T7" fmla="*/ 0 h 288"/>
                <a:gd name="T8" fmla="*/ 5854 w 5740"/>
                <a:gd name="T9" fmla="*/ 714 h 288"/>
                <a:gd name="T10" fmla="*/ 5854 w 5740"/>
                <a:gd name="T11" fmla="*/ 714 h 28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740"/>
                <a:gd name="T19" fmla="*/ 0 h 288"/>
                <a:gd name="T20" fmla="*/ 5740 w 5740"/>
                <a:gd name="T21" fmla="*/ 288 h 28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rgbClr val="471800"/>
                </a:gs>
                <a:gs pos="100000">
                  <a:srgbClr val="99330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045" name="AutoShape 16"/>
            <p:cNvSpPr>
              <a:spLocks noChangeArrowheads="1"/>
            </p:cNvSpPr>
            <p:nvPr/>
          </p:nvSpPr>
          <p:spPr bwMode="auto">
            <a:xfrm>
              <a:off x="0" y="0"/>
              <a:ext cx="5759" cy="287"/>
            </a:xfrm>
            <a:custGeom>
              <a:avLst/>
              <a:gdLst>
                <a:gd name="T0" fmla="*/ 5854 w 5740"/>
                <a:gd name="T1" fmla="*/ 282 h 288"/>
                <a:gd name="T2" fmla="*/ 0 w 5740"/>
                <a:gd name="T3" fmla="*/ 282 h 288"/>
                <a:gd name="T4" fmla="*/ 0 w 5740"/>
                <a:gd name="T5" fmla="*/ 0 h 288"/>
                <a:gd name="T6" fmla="*/ 5854 w 5740"/>
                <a:gd name="T7" fmla="*/ 0 h 288"/>
                <a:gd name="T8" fmla="*/ 5854 w 5740"/>
                <a:gd name="T9" fmla="*/ 282 h 288"/>
                <a:gd name="T10" fmla="*/ 5854 w 5740"/>
                <a:gd name="T11" fmla="*/ 282 h 28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740"/>
                <a:gd name="T19" fmla="*/ 0 h 288"/>
                <a:gd name="T20" fmla="*/ 5740 w 5740"/>
                <a:gd name="T21" fmla="*/ 288 h 28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rgbClr val="BB5F03"/>
                </a:gs>
                <a:gs pos="100000">
                  <a:srgbClr val="69350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046" name="AutoShape 17"/>
            <p:cNvSpPr>
              <a:spLocks noChangeArrowheads="1"/>
            </p:cNvSpPr>
            <p:nvPr/>
          </p:nvSpPr>
          <p:spPr bwMode="auto">
            <a:xfrm>
              <a:off x="509" y="229"/>
              <a:ext cx="3187" cy="2023"/>
            </a:xfrm>
            <a:custGeom>
              <a:avLst/>
              <a:gdLst>
                <a:gd name="T0" fmla="*/ 871 w 3188"/>
                <a:gd name="T1" fmla="*/ 1417 h 2024"/>
                <a:gd name="T2" fmla="*/ 907 w 3188"/>
                <a:gd name="T3" fmla="*/ 1387 h 2024"/>
                <a:gd name="T4" fmla="*/ 991 w 3188"/>
                <a:gd name="T5" fmla="*/ 1314 h 2024"/>
                <a:gd name="T6" fmla="*/ 1033 w 3188"/>
                <a:gd name="T7" fmla="*/ 1291 h 2024"/>
                <a:gd name="T8" fmla="*/ 1086 w 3188"/>
                <a:gd name="T9" fmla="*/ 1243 h 2024"/>
                <a:gd name="T10" fmla="*/ 1123 w 3188"/>
                <a:gd name="T11" fmla="*/ 1213 h 2024"/>
                <a:gd name="T12" fmla="*/ 1057 w 3188"/>
                <a:gd name="T13" fmla="*/ 1147 h 2024"/>
                <a:gd name="T14" fmla="*/ 877 w 3188"/>
                <a:gd name="T15" fmla="*/ 1015 h 2024"/>
                <a:gd name="T16" fmla="*/ 655 w 3188"/>
                <a:gd name="T17" fmla="*/ 907 h 2024"/>
                <a:gd name="T18" fmla="*/ 655 w 3188"/>
                <a:gd name="T19" fmla="*/ 846 h 2024"/>
                <a:gd name="T20" fmla="*/ 643 w 3188"/>
                <a:gd name="T21" fmla="*/ 708 h 2024"/>
                <a:gd name="T22" fmla="*/ 552 w 3188"/>
                <a:gd name="T23" fmla="*/ 642 h 2024"/>
                <a:gd name="T24" fmla="*/ 510 w 3188"/>
                <a:gd name="T25" fmla="*/ 570 h 2024"/>
                <a:gd name="T26" fmla="*/ 637 w 3188"/>
                <a:gd name="T27" fmla="*/ 564 h 2024"/>
                <a:gd name="T28" fmla="*/ 763 w 3188"/>
                <a:gd name="T29" fmla="*/ 570 h 2024"/>
                <a:gd name="T30" fmla="*/ 1091 w 3188"/>
                <a:gd name="T31" fmla="*/ 850 h 2024"/>
                <a:gd name="T32" fmla="*/ 1009 w 3188"/>
                <a:gd name="T33" fmla="*/ 566 h 2024"/>
                <a:gd name="T34" fmla="*/ 1054 w 3188"/>
                <a:gd name="T35" fmla="*/ 265 h 2024"/>
                <a:gd name="T36" fmla="*/ 1249 w 3188"/>
                <a:gd name="T37" fmla="*/ 0 h 2024"/>
                <a:gd name="T38" fmla="*/ 1466 w 3188"/>
                <a:gd name="T39" fmla="*/ 292 h 2024"/>
                <a:gd name="T40" fmla="*/ 1475 w 3188"/>
                <a:gd name="T41" fmla="*/ 548 h 2024"/>
                <a:gd name="T42" fmla="*/ 1567 w 3188"/>
                <a:gd name="T43" fmla="*/ 630 h 2024"/>
                <a:gd name="T44" fmla="*/ 1789 w 3188"/>
                <a:gd name="T45" fmla="*/ 365 h 2024"/>
                <a:gd name="T46" fmla="*/ 2239 w 3188"/>
                <a:gd name="T47" fmla="*/ 150 h 2024"/>
                <a:gd name="T48" fmla="*/ 2612 w 3188"/>
                <a:gd name="T49" fmla="*/ 180 h 2024"/>
                <a:gd name="T50" fmla="*/ 3044 w 3188"/>
                <a:gd name="T51" fmla="*/ 150 h 2024"/>
                <a:gd name="T52" fmla="*/ 3134 w 3188"/>
                <a:gd name="T53" fmla="*/ 210 h 2024"/>
                <a:gd name="T54" fmla="*/ 2984 w 3188"/>
                <a:gd name="T55" fmla="*/ 210 h 2024"/>
                <a:gd name="T56" fmla="*/ 2828 w 3188"/>
                <a:gd name="T57" fmla="*/ 377 h 2024"/>
                <a:gd name="T58" fmla="*/ 2696 w 3188"/>
                <a:gd name="T59" fmla="*/ 648 h 2024"/>
                <a:gd name="T60" fmla="*/ 2576 w 3188"/>
                <a:gd name="T61" fmla="*/ 828 h 2024"/>
                <a:gd name="T62" fmla="*/ 2228 w 3188"/>
                <a:gd name="T63" fmla="*/ 1009 h 2024"/>
                <a:gd name="T64" fmla="*/ 1957 w 3188"/>
                <a:gd name="T65" fmla="*/ 1069 h 2024"/>
                <a:gd name="T66" fmla="*/ 2251 w 3188"/>
                <a:gd name="T67" fmla="*/ 1105 h 2024"/>
                <a:gd name="T68" fmla="*/ 2594 w 3188"/>
                <a:gd name="T69" fmla="*/ 1201 h 2024"/>
                <a:gd name="T70" fmla="*/ 2888 w 3188"/>
                <a:gd name="T71" fmla="*/ 1435 h 2024"/>
                <a:gd name="T72" fmla="*/ 3116 w 3188"/>
                <a:gd name="T73" fmla="*/ 1549 h 2024"/>
                <a:gd name="T74" fmla="*/ 3026 w 3188"/>
                <a:gd name="T75" fmla="*/ 1579 h 2024"/>
                <a:gd name="T76" fmla="*/ 3002 w 3188"/>
                <a:gd name="T77" fmla="*/ 1585 h 2024"/>
                <a:gd name="T78" fmla="*/ 2954 w 3188"/>
                <a:gd name="T79" fmla="*/ 1591 h 2024"/>
                <a:gd name="T80" fmla="*/ 2876 w 3188"/>
                <a:gd name="T81" fmla="*/ 1603 h 2024"/>
                <a:gd name="T82" fmla="*/ 2840 w 3188"/>
                <a:gd name="T83" fmla="*/ 1603 h 2024"/>
                <a:gd name="T84" fmla="*/ 2768 w 3188"/>
                <a:gd name="T85" fmla="*/ 1609 h 2024"/>
                <a:gd name="T86" fmla="*/ 2720 w 3188"/>
                <a:gd name="T87" fmla="*/ 1615 h 2024"/>
                <a:gd name="T88" fmla="*/ 2702 w 3188"/>
                <a:gd name="T89" fmla="*/ 1615 h 2024"/>
                <a:gd name="T90" fmla="*/ 2588 w 3188"/>
                <a:gd name="T91" fmla="*/ 1651 h 2024"/>
                <a:gd name="T92" fmla="*/ 2527 w 3188"/>
                <a:gd name="T93" fmla="*/ 1657 h 2024"/>
                <a:gd name="T94" fmla="*/ 2438 w 3188"/>
                <a:gd name="T95" fmla="*/ 1669 h 2024"/>
                <a:gd name="T96" fmla="*/ 2372 w 3188"/>
                <a:gd name="T97" fmla="*/ 1681 h 2024"/>
                <a:gd name="T98" fmla="*/ 2354 w 3188"/>
                <a:gd name="T99" fmla="*/ 1699 h 2024"/>
                <a:gd name="T100" fmla="*/ 2299 w 3188"/>
                <a:gd name="T101" fmla="*/ 1681 h 2024"/>
                <a:gd name="T102" fmla="*/ 2257 w 3188"/>
                <a:gd name="T103" fmla="*/ 1657 h 2024"/>
                <a:gd name="T104" fmla="*/ 2011 w 3188"/>
                <a:gd name="T105" fmla="*/ 1579 h 2024"/>
                <a:gd name="T106" fmla="*/ 1705 w 3188"/>
                <a:gd name="T107" fmla="*/ 1447 h 2024"/>
                <a:gd name="T108" fmla="*/ 1874 w 3188"/>
                <a:gd name="T109" fmla="*/ 1838 h 2024"/>
                <a:gd name="T110" fmla="*/ 1765 w 3188"/>
                <a:gd name="T111" fmla="*/ 1916 h 2024"/>
                <a:gd name="T112" fmla="*/ 1531 w 3188"/>
                <a:gd name="T113" fmla="*/ 1747 h 2024"/>
                <a:gd name="T114" fmla="*/ 1411 w 3188"/>
                <a:gd name="T115" fmla="*/ 1471 h 2024"/>
                <a:gd name="T116" fmla="*/ 1219 w 3188"/>
                <a:gd name="T117" fmla="*/ 1285 h 2024"/>
                <a:gd name="T118" fmla="*/ 127 w 3188"/>
                <a:gd name="T119" fmla="*/ 2000 h 2024"/>
                <a:gd name="T120" fmla="*/ 865 w 3188"/>
                <a:gd name="T121" fmla="*/ 1423 h 202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188"/>
                <a:gd name="T184" fmla="*/ 0 h 2024"/>
                <a:gd name="T185" fmla="*/ 3188 w 3188"/>
                <a:gd name="T186" fmla="*/ 2024 h 2024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rgbClr val="993300"/>
                </a:gs>
                <a:gs pos="100000">
                  <a:srgbClr val="BB5F03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047" name="AutoShape 18"/>
            <p:cNvSpPr>
              <a:spLocks noChangeArrowheads="1"/>
            </p:cNvSpPr>
            <p:nvPr/>
          </p:nvSpPr>
          <p:spPr bwMode="auto">
            <a:xfrm>
              <a:off x="1344" y="293"/>
              <a:ext cx="2143" cy="1786"/>
            </a:xfrm>
            <a:custGeom>
              <a:avLst/>
              <a:gdLst>
                <a:gd name="T0" fmla="*/ 318 w 2144"/>
                <a:gd name="T1" fmla="*/ 1072 h 1787"/>
                <a:gd name="T2" fmla="*/ 217 w 2144"/>
                <a:gd name="T3" fmla="*/ 922 h 1787"/>
                <a:gd name="T4" fmla="*/ 102 w 2144"/>
                <a:gd name="T5" fmla="*/ 808 h 1787"/>
                <a:gd name="T6" fmla="*/ 36 w 2144"/>
                <a:gd name="T7" fmla="*/ 742 h 1787"/>
                <a:gd name="T8" fmla="*/ 0 w 2144"/>
                <a:gd name="T9" fmla="*/ 700 h 1787"/>
                <a:gd name="T10" fmla="*/ 270 w 2144"/>
                <a:gd name="T11" fmla="*/ 952 h 1787"/>
                <a:gd name="T12" fmla="*/ 294 w 2144"/>
                <a:gd name="T13" fmla="*/ 1000 h 1787"/>
                <a:gd name="T14" fmla="*/ 367 w 2144"/>
                <a:gd name="T15" fmla="*/ 670 h 1787"/>
                <a:gd name="T16" fmla="*/ 379 w 2144"/>
                <a:gd name="T17" fmla="*/ 411 h 1787"/>
                <a:gd name="T18" fmla="*/ 347 w 2144"/>
                <a:gd name="T19" fmla="*/ 118 h 1787"/>
                <a:gd name="T20" fmla="*/ 393 w 2144"/>
                <a:gd name="T21" fmla="*/ 0 h 1787"/>
                <a:gd name="T22" fmla="*/ 397 w 2144"/>
                <a:gd name="T23" fmla="*/ 357 h 1787"/>
                <a:gd name="T24" fmla="*/ 421 w 2144"/>
                <a:gd name="T25" fmla="*/ 609 h 1787"/>
                <a:gd name="T26" fmla="*/ 385 w 2144"/>
                <a:gd name="T27" fmla="*/ 826 h 1787"/>
                <a:gd name="T28" fmla="*/ 385 w 2144"/>
                <a:gd name="T29" fmla="*/ 1030 h 1787"/>
                <a:gd name="T30" fmla="*/ 877 w 2144"/>
                <a:gd name="T31" fmla="*/ 784 h 1787"/>
                <a:gd name="T32" fmla="*/ 1303 w 2144"/>
                <a:gd name="T33" fmla="*/ 555 h 1787"/>
                <a:gd name="T34" fmla="*/ 1796 w 2144"/>
                <a:gd name="T35" fmla="*/ 249 h 1787"/>
                <a:gd name="T36" fmla="*/ 2090 w 2144"/>
                <a:gd name="T37" fmla="*/ 69 h 1787"/>
                <a:gd name="T38" fmla="*/ 1808 w 2144"/>
                <a:gd name="T39" fmla="*/ 279 h 1787"/>
                <a:gd name="T40" fmla="*/ 1447 w 2144"/>
                <a:gd name="T41" fmla="*/ 501 h 1787"/>
                <a:gd name="T42" fmla="*/ 1117 w 2144"/>
                <a:gd name="T43" fmla="*/ 700 h 1787"/>
                <a:gd name="T44" fmla="*/ 739 w 2144"/>
                <a:gd name="T45" fmla="*/ 893 h 1787"/>
                <a:gd name="T46" fmla="*/ 463 w 2144"/>
                <a:gd name="T47" fmla="*/ 1078 h 1787"/>
                <a:gd name="T48" fmla="*/ 817 w 2144"/>
                <a:gd name="T49" fmla="*/ 1187 h 1787"/>
                <a:gd name="T50" fmla="*/ 1279 w 2144"/>
                <a:gd name="T51" fmla="*/ 1181 h 1787"/>
                <a:gd name="T52" fmla="*/ 1910 w 2144"/>
                <a:gd name="T53" fmla="*/ 1390 h 1787"/>
                <a:gd name="T54" fmla="*/ 2138 w 2144"/>
                <a:gd name="T55" fmla="*/ 1414 h 1787"/>
                <a:gd name="T56" fmla="*/ 1808 w 2144"/>
                <a:gd name="T57" fmla="*/ 1402 h 1787"/>
                <a:gd name="T58" fmla="*/ 1429 w 2144"/>
                <a:gd name="T59" fmla="*/ 1282 h 1787"/>
                <a:gd name="T60" fmla="*/ 1213 w 2144"/>
                <a:gd name="T61" fmla="*/ 1223 h 1787"/>
                <a:gd name="T62" fmla="*/ 799 w 2144"/>
                <a:gd name="T63" fmla="*/ 1217 h 1787"/>
                <a:gd name="T64" fmla="*/ 505 w 2144"/>
                <a:gd name="T65" fmla="*/ 1139 h 1787"/>
                <a:gd name="T66" fmla="*/ 733 w 2144"/>
                <a:gd name="T67" fmla="*/ 1372 h 1787"/>
                <a:gd name="T68" fmla="*/ 877 w 2144"/>
                <a:gd name="T69" fmla="*/ 1613 h 1787"/>
                <a:gd name="T70" fmla="*/ 1009 w 2144"/>
                <a:gd name="T71" fmla="*/ 1781 h 1787"/>
                <a:gd name="T72" fmla="*/ 817 w 2144"/>
                <a:gd name="T73" fmla="*/ 1601 h 1787"/>
                <a:gd name="T74" fmla="*/ 673 w 2144"/>
                <a:gd name="T75" fmla="*/ 1366 h 1787"/>
                <a:gd name="T76" fmla="*/ 415 w 2144"/>
                <a:gd name="T77" fmla="*/ 1103 h 1787"/>
                <a:gd name="T78" fmla="*/ 318 w 2144"/>
                <a:gd name="T79" fmla="*/ 1072 h 1787"/>
                <a:gd name="T80" fmla="*/ 318 w 2144"/>
                <a:gd name="T81" fmla="*/ 1072 h 178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144"/>
                <a:gd name="T124" fmla="*/ 0 h 1787"/>
                <a:gd name="T125" fmla="*/ 2144 w 2144"/>
                <a:gd name="T126" fmla="*/ 1787 h 1787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rgbClr val="993300"/>
                </a:gs>
                <a:gs pos="100000">
                  <a:srgbClr val="B76A03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048" name="AutoShape 19"/>
            <p:cNvSpPr>
              <a:spLocks noChangeArrowheads="1"/>
            </p:cNvSpPr>
            <p:nvPr/>
          </p:nvSpPr>
          <p:spPr bwMode="auto">
            <a:xfrm>
              <a:off x="2932" y="1728"/>
              <a:ext cx="2827" cy="2365"/>
            </a:xfrm>
            <a:custGeom>
              <a:avLst/>
              <a:gdLst>
                <a:gd name="T0" fmla="*/ 1808 w 2828"/>
                <a:gd name="T1" fmla="*/ 606 h 2366"/>
                <a:gd name="T2" fmla="*/ 1609 w 2828"/>
                <a:gd name="T3" fmla="*/ 252 h 2366"/>
                <a:gd name="T4" fmla="*/ 1345 w 2828"/>
                <a:gd name="T5" fmla="*/ 132 h 2366"/>
                <a:gd name="T6" fmla="*/ 1381 w 2828"/>
                <a:gd name="T7" fmla="*/ 492 h 2366"/>
                <a:gd name="T8" fmla="*/ 955 w 2828"/>
                <a:gd name="T9" fmla="*/ 221 h 2366"/>
                <a:gd name="T10" fmla="*/ 877 w 2828"/>
                <a:gd name="T11" fmla="*/ 161 h 2366"/>
                <a:gd name="T12" fmla="*/ 841 w 2828"/>
                <a:gd name="T13" fmla="*/ 167 h 2366"/>
                <a:gd name="T14" fmla="*/ 720 w 2828"/>
                <a:gd name="T15" fmla="*/ 161 h 2366"/>
                <a:gd name="T16" fmla="*/ 613 w 2828"/>
                <a:gd name="T17" fmla="*/ 144 h 2366"/>
                <a:gd name="T18" fmla="*/ 492 w 2828"/>
                <a:gd name="T19" fmla="*/ 161 h 2366"/>
                <a:gd name="T20" fmla="*/ 432 w 2828"/>
                <a:gd name="T21" fmla="*/ 150 h 2366"/>
                <a:gd name="T22" fmla="*/ 342 w 2828"/>
                <a:gd name="T23" fmla="*/ 138 h 2366"/>
                <a:gd name="T24" fmla="*/ 246 w 2828"/>
                <a:gd name="T25" fmla="*/ 126 h 2366"/>
                <a:gd name="T26" fmla="*/ 174 w 2828"/>
                <a:gd name="T27" fmla="*/ 114 h 2366"/>
                <a:gd name="T28" fmla="*/ 216 w 2828"/>
                <a:gd name="T29" fmla="*/ 240 h 2366"/>
                <a:gd name="T30" fmla="*/ 607 w 2828"/>
                <a:gd name="T31" fmla="*/ 588 h 2366"/>
                <a:gd name="T32" fmla="*/ 1177 w 2828"/>
                <a:gd name="T33" fmla="*/ 817 h 2366"/>
                <a:gd name="T34" fmla="*/ 972 w 2828"/>
                <a:gd name="T35" fmla="*/ 871 h 2366"/>
                <a:gd name="T36" fmla="*/ 492 w 2828"/>
                <a:gd name="T37" fmla="*/ 1111 h 2366"/>
                <a:gd name="T38" fmla="*/ 276 w 2828"/>
                <a:gd name="T39" fmla="*/ 1435 h 2366"/>
                <a:gd name="T40" fmla="*/ 42 w 2828"/>
                <a:gd name="T41" fmla="*/ 1435 h 2366"/>
                <a:gd name="T42" fmla="*/ 367 w 2828"/>
                <a:gd name="T43" fmla="*/ 1579 h 2366"/>
                <a:gd name="T44" fmla="*/ 949 w 2828"/>
                <a:gd name="T45" fmla="*/ 1706 h 2366"/>
                <a:gd name="T46" fmla="*/ 1513 w 2828"/>
                <a:gd name="T47" fmla="*/ 1531 h 2366"/>
                <a:gd name="T48" fmla="*/ 1729 w 2828"/>
                <a:gd name="T49" fmla="*/ 1507 h 2366"/>
                <a:gd name="T50" fmla="*/ 1717 w 2828"/>
                <a:gd name="T51" fmla="*/ 1796 h 2366"/>
                <a:gd name="T52" fmla="*/ 2036 w 2828"/>
                <a:gd name="T53" fmla="*/ 2223 h 2366"/>
                <a:gd name="T54" fmla="*/ 2185 w 2828"/>
                <a:gd name="T55" fmla="*/ 2127 h 2366"/>
                <a:gd name="T56" fmla="*/ 2264 w 2828"/>
                <a:gd name="T57" fmla="*/ 1964 h 2366"/>
                <a:gd name="T58" fmla="*/ 2227 w 2828"/>
                <a:gd name="T59" fmla="*/ 1567 h 2366"/>
                <a:gd name="T60" fmla="*/ 2288 w 2828"/>
                <a:gd name="T61" fmla="*/ 1477 h 2366"/>
                <a:gd name="T62" fmla="*/ 2582 w 2828"/>
                <a:gd name="T63" fmla="*/ 1682 h 2366"/>
                <a:gd name="T64" fmla="*/ 2689 w 2828"/>
                <a:gd name="T65" fmla="*/ 1676 h 2366"/>
                <a:gd name="T66" fmla="*/ 2582 w 2828"/>
                <a:gd name="T67" fmla="*/ 1537 h 2366"/>
                <a:gd name="T68" fmla="*/ 2504 w 2828"/>
                <a:gd name="T69" fmla="*/ 1351 h 2366"/>
                <a:gd name="T70" fmla="*/ 2348 w 2828"/>
                <a:gd name="T71" fmla="*/ 1183 h 2366"/>
                <a:gd name="T72" fmla="*/ 2096 w 2828"/>
                <a:gd name="T73" fmla="*/ 931 h 2366"/>
                <a:gd name="T74" fmla="*/ 2131 w 2828"/>
                <a:gd name="T75" fmla="*/ 907 h 2366"/>
                <a:gd name="T76" fmla="*/ 2209 w 2828"/>
                <a:gd name="T77" fmla="*/ 871 h 2366"/>
                <a:gd name="T78" fmla="*/ 2318 w 2828"/>
                <a:gd name="T79" fmla="*/ 817 h 2366"/>
                <a:gd name="T80" fmla="*/ 2366 w 2828"/>
                <a:gd name="T81" fmla="*/ 787 h 2366"/>
                <a:gd name="T82" fmla="*/ 2072 w 2828"/>
                <a:gd name="T83" fmla="*/ 865 h 236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828"/>
                <a:gd name="T127" fmla="*/ 0 h 2366"/>
                <a:gd name="T128" fmla="*/ 2828 w 2828"/>
                <a:gd name="T129" fmla="*/ 2366 h 236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rgbClr val="BB5F03"/>
                </a:gs>
                <a:gs pos="50000">
                  <a:srgbClr val="993300"/>
                </a:gs>
                <a:gs pos="100000">
                  <a:srgbClr val="BB5F03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049" name="AutoShape 20"/>
            <p:cNvSpPr>
              <a:spLocks noChangeArrowheads="1"/>
            </p:cNvSpPr>
            <p:nvPr/>
          </p:nvSpPr>
          <p:spPr bwMode="auto">
            <a:xfrm>
              <a:off x="3160" y="1860"/>
              <a:ext cx="2161" cy="1933"/>
            </a:xfrm>
            <a:custGeom>
              <a:avLst/>
              <a:gdLst>
                <a:gd name="T0" fmla="*/ 1884 w 2153"/>
                <a:gd name="T1" fmla="*/ 857 h 1930"/>
                <a:gd name="T2" fmla="*/ 1979 w 2153"/>
                <a:gd name="T3" fmla="*/ 1031 h 1930"/>
                <a:gd name="T4" fmla="*/ 2099 w 2153"/>
                <a:gd name="T5" fmla="*/ 1180 h 1930"/>
                <a:gd name="T6" fmla="*/ 2165 w 2153"/>
                <a:gd name="T7" fmla="*/ 1258 h 1930"/>
                <a:gd name="T8" fmla="*/ 2201 w 2153"/>
                <a:gd name="T9" fmla="*/ 1306 h 1930"/>
                <a:gd name="T10" fmla="*/ 1931 w 2153"/>
                <a:gd name="T11" fmla="*/ 989 h 1930"/>
                <a:gd name="T12" fmla="*/ 1902 w 2153"/>
                <a:gd name="T13" fmla="*/ 935 h 1930"/>
                <a:gd name="T14" fmla="*/ 1824 w 2153"/>
                <a:gd name="T15" fmla="*/ 1252 h 1930"/>
                <a:gd name="T16" fmla="*/ 1812 w 2153"/>
                <a:gd name="T17" fmla="*/ 1498 h 1930"/>
                <a:gd name="T18" fmla="*/ 1860 w 2153"/>
                <a:gd name="T19" fmla="*/ 1924 h 1930"/>
                <a:gd name="T20" fmla="*/ 1830 w 2153"/>
                <a:gd name="T21" fmla="*/ 1948 h 1930"/>
                <a:gd name="T22" fmla="*/ 1787 w 2153"/>
                <a:gd name="T23" fmla="*/ 1546 h 1930"/>
                <a:gd name="T24" fmla="*/ 1766 w 2153"/>
                <a:gd name="T25" fmla="*/ 1300 h 1930"/>
                <a:gd name="T26" fmla="*/ 1806 w 2153"/>
                <a:gd name="T27" fmla="*/ 1097 h 1930"/>
                <a:gd name="T28" fmla="*/ 1812 w 2153"/>
                <a:gd name="T29" fmla="*/ 881 h 1930"/>
                <a:gd name="T30" fmla="*/ 1298 w 2153"/>
                <a:gd name="T31" fmla="*/ 1019 h 1930"/>
                <a:gd name="T32" fmla="*/ 843 w 2153"/>
                <a:gd name="T33" fmla="*/ 1144 h 1930"/>
                <a:gd name="T34" fmla="*/ 329 w 2153"/>
                <a:gd name="T35" fmla="*/ 1324 h 1930"/>
                <a:gd name="T36" fmla="*/ 18 w 2153"/>
                <a:gd name="T37" fmla="*/ 1432 h 1930"/>
                <a:gd name="T38" fmla="*/ 317 w 2153"/>
                <a:gd name="T39" fmla="*/ 1294 h 1930"/>
                <a:gd name="T40" fmla="*/ 700 w 2153"/>
                <a:gd name="T41" fmla="*/ 1156 h 1930"/>
                <a:gd name="T42" fmla="*/ 1046 w 2153"/>
                <a:gd name="T43" fmla="*/ 1049 h 1930"/>
                <a:gd name="T44" fmla="*/ 1441 w 2153"/>
                <a:gd name="T45" fmla="*/ 935 h 1930"/>
                <a:gd name="T46" fmla="*/ 1728 w 2153"/>
                <a:gd name="T47" fmla="*/ 821 h 1930"/>
                <a:gd name="T48" fmla="*/ 1363 w 2153"/>
                <a:gd name="T49" fmla="*/ 629 h 1930"/>
                <a:gd name="T50" fmla="*/ 879 w 2153"/>
                <a:gd name="T51" fmla="*/ 521 h 1930"/>
                <a:gd name="T52" fmla="*/ 233 w 2153"/>
                <a:gd name="T53" fmla="*/ 161 h 1930"/>
                <a:gd name="T54" fmla="*/ 0 w 2153"/>
                <a:gd name="T55" fmla="*/ 83 h 1930"/>
                <a:gd name="T56" fmla="*/ 335 w 2153"/>
                <a:gd name="T57" fmla="*/ 179 h 1930"/>
                <a:gd name="T58" fmla="*/ 730 w 2153"/>
                <a:gd name="T59" fmla="*/ 389 h 1930"/>
                <a:gd name="T60" fmla="*/ 954 w 2153"/>
                <a:gd name="T61" fmla="*/ 497 h 1930"/>
                <a:gd name="T62" fmla="*/ 1381 w 2153"/>
                <a:gd name="T63" fmla="*/ 599 h 1930"/>
                <a:gd name="T64" fmla="*/ 1686 w 2153"/>
                <a:gd name="T65" fmla="*/ 749 h 1930"/>
                <a:gd name="T66" fmla="*/ 1453 w 2153"/>
                <a:gd name="T67" fmla="*/ 467 h 1930"/>
                <a:gd name="T68" fmla="*/ 1316 w 2153"/>
                <a:gd name="T69" fmla="*/ 191 h 1930"/>
                <a:gd name="T70" fmla="*/ 1178 w 2153"/>
                <a:gd name="T71" fmla="*/ 0 h 1930"/>
                <a:gd name="T72" fmla="*/ 1369 w 2153"/>
                <a:gd name="T73" fmla="*/ 215 h 1930"/>
                <a:gd name="T74" fmla="*/ 1525 w 2153"/>
                <a:gd name="T75" fmla="*/ 491 h 1930"/>
                <a:gd name="T76" fmla="*/ 1787 w 2153"/>
                <a:gd name="T77" fmla="*/ 809 h 1930"/>
                <a:gd name="T78" fmla="*/ 1884 w 2153"/>
                <a:gd name="T79" fmla="*/ 857 h 1930"/>
                <a:gd name="T80" fmla="*/ 1884 w 2153"/>
                <a:gd name="T81" fmla="*/ 857 h 193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153"/>
                <a:gd name="T124" fmla="*/ 0 h 1930"/>
                <a:gd name="T125" fmla="*/ 2153 w 2153"/>
                <a:gd name="T126" fmla="*/ 1930 h 193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rgbClr val="993300"/>
                </a:gs>
                <a:gs pos="100000">
                  <a:srgbClr val="B76A03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smtClean="0">
                <a:solidFill>
                  <a:srgbClr val="FFFFFF"/>
                </a:solidFill>
              </a:endParaRPr>
            </a:p>
          </p:txBody>
        </p:sp>
      </p:grpSp>
      <p:sp>
        <p:nvSpPr>
          <p:cNvPr id="1027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31763"/>
            <a:ext cx="8228013" cy="1433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текста заголовка щелкните мышью</a:t>
            </a:r>
          </a:p>
        </p:txBody>
      </p:sp>
      <p:sp>
        <p:nvSpPr>
          <p:cNvPr id="1028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3976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структуры щелкните мышью</a:t>
            </a:r>
          </a:p>
          <a:p>
            <a:pPr lvl="1"/>
            <a:r>
              <a:rPr lang="en-GB" altLang="ru-RU" smtClean="0"/>
              <a:t>Второй уровень структуры</a:t>
            </a:r>
          </a:p>
          <a:p>
            <a:pPr lvl="2"/>
            <a:r>
              <a:rPr lang="en-GB" altLang="ru-RU" smtClean="0"/>
              <a:t>Третий уровень структуры</a:t>
            </a:r>
          </a:p>
          <a:p>
            <a:pPr lvl="3"/>
            <a:r>
              <a:rPr lang="en-GB" altLang="ru-RU" smtClean="0"/>
              <a:t>Четвёртый уровень структуры</a:t>
            </a:r>
          </a:p>
          <a:p>
            <a:pPr lvl="4"/>
            <a:r>
              <a:rPr lang="en-GB" altLang="ru-RU" smtClean="0"/>
              <a:t>Пятый уровень структуры</a:t>
            </a:r>
          </a:p>
          <a:p>
            <a:pPr lvl="4"/>
            <a:r>
              <a:rPr lang="en-GB" altLang="ru-RU" smtClean="0"/>
              <a:t>Шестой уровень структуры</a:t>
            </a:r>
          </a:p>
          <a:p>
            <a:pPr lvl="4"/>
            <a:r>
              <a:rPr lang="en-GB" altLang="ru-RU" smtClean="0"/>
              <a:t>Седьмой уровень структуры</a:t>
            </a:r>
          </a:p>
        </p:txBody>
      </p:sp>
      <p:sp>
        <p:nvSpPr>
          <p:cNvPr id="1029" name="Text Box 23"/>
          <p:cNvSpPr txBox="1">
            <a:spLocks noChangeArrowheads="1"/>
          </p:cNvSpPr>
          <p:nvPr/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>
              <a:solidFill>
                <a:srgbClr val="FFFFFF"/>
              </a:solidFill>
            </a:endParaRPr>
          </a:p>
        </p:txBody>
      </p:sp>
      <p:sp>
        <p:nvSpPr>
          <p:cNvPr id="1030" name="Text Box 24"/>
          <p:cNvSpPr txBox="1"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>
              <a:solidFill>
                <a:srgbClr val="FFFFFF"/>
              </a:solidFill>
            </a:endParaRPr>
          </a:p>
        </p:txBody>
      </p:sp>
      <p:sp>
        <p:nvSpPr>
          <p:cNvPr id="47129" name="Rectangle 2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8400"/>
            <a:ext cx="2132013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SzPct val="45000"/>
              <a:buFont typeface="StarSymbol" charset="0"/>
              <a:buNone/>
              <a:tabLst>
                <a:tab pos="723900" algn="l"/>
                <a:tab pos="1447800" algn="l"/>
              </a:tabLst>
              <a:defRPr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Segoe UI" pitchFamily="34" charset="0"/>
              </a:defRPr>
            </a:lvl1pPr>
          </a:lstStyle>
          <a:p>
            <a:pPr>
              <a:defRPr/>
            </a:pPr>
            <a:fld id="{0E7354A3-32CD-4D4C-9064-062E46F841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96740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0" r:id="rId1"/>
    <p:sldLayoutId id="2147484101" r:id="rId2"/>
    <p:sldLayoutId id="2147484102" r:id="rId3"/>
    <p:sldLayoutId id="2147484103" r:id="rId4"/>
    <p:sldLayoutId id="2147484104" r:id="rId5"/>
    <p:sldLayoutId id="2147484105" r:id="rId6"/>
    <p:sldLayoutId id="2147484106" r:id="rId7"/>
    <p:sldLayoutId id="2147484107" r:id="rId8"/>
    <p:sldLayoutId id="2147484108" r:id="rId9"/>
    <p:sldLayoutId id="2147484109" r:id="rId10"/>
    <p:sldLayoutId id="2147484110" r:id="rId11"/>
    <p:sldLayoutId id="2147484111" r:id="rId12"/>
  </p:sldLayoutIdLst>
  <p:txStyles>
    <p:titleStyle>
      <a:lvl1pPr marL="20574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 b="1">
          <a:solidFill>
            <a:srgbClr val="FEEC94"/>
          </a:solidFill>
          <a:latin typeface="+mj-lt"/>
          <a:ea typeface="+mj-ea"/>
          <a:cs typeface="+mj-cs"/>
        </a:defRPr>
      </a:lvl1pPr>
      <a:lvl2pPr marL="20574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 b="1">
          <a:solidFill>
            <a:srgbClr val="FEEC94"/>
          </a:solidFill>
          <a:latin typeface="Times New Roman" pitchFamily="18" charset="0"/>
          <a:ea typeface="Microsoft YaHei" pitchFamily="34" charset="-122"/>
        </a:defRPr>
      </a:lvl2pPr>
      <a:lvl3pPr marL="20574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 b="1">
          <a:solidFill>
            <a:srgbClr val="FEEC94"/>
          </a:solidFill>
          <a:latin typeface="Times New Roman" pitchFamily="18" charset="0"/>
          <a:ea typeface="Microsoft YaHei" pitchFamily="34" charset="-122"/>
        </a:defRPr>
      </a:lvl3pPr>
      <a:lvl4pPr marL="20574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 b="1">
          <a:solidFill>
            <a:srgbClr val="FEEC94"/>
          </a:solidFill>
          <a:latin typeface="Times New Roman" pitchFamily="18" charset="0"/>
          <a:ea typeface="Microsoft YaHei" pitchFamily="34" charset="-122"/>
        </a:defRPr>
      </a:lvl4pPr>
      <a:lvl5pPr marL="20574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 b="1">
          <a:solidFill>
            <a:srgbClr val="FEEC94"/>
          </a:solidFill>
          <a:latin typeface="Times New Roman" pitchFamily="18" charset="0"/>
          <a:ea typeface="Microsoft YaHei" pitchFamily="34" charset="-122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 b="1">
          <a:solidFill>
            <a:srgbClr val="FEEC94"/>
          </a:solidFill>
          <a:latin typeface="Times New Roman" pitchFamily="18" charset="0"/>
          <a:ea typeface="Microsoft YaHei" pitchFamily="34" charset="-122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 b="1">
          <a:solidFill>
            <a:srgbClr val="FEEC94"/>
          </a:solidFill>
          <a:latin typeface="Times New Roman" pitchFamily="18" charset="0"/>
          <a:ea typeface="Microsoft YaHei" pitchFamily="34" charset="-122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 b="1">
          <a:solidFill>
            <a:srgbClr val="FEEC94"/>
          </a:solidFill>
          <a:latin typeface="Times New Roman" pitchFamily="18" charset="0"/>
          <a:ea typeface="Microsoft YaHei" pitchFamily="34" charset="-122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 b="1">
          <a:solidFill>
            <a:srgbClr val="FEEC94"/>
          </a:solidFill>
          <a:latin typeface="Times New Roman" pitchFamily="18" charset="0"/>
          <a:ea typeface="Microsoft YaHei" pitchFamily="34" charset="-122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FFFFFF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FF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FFFFFF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FFFFFF"/>
          </a:solidFill>
          <a:latin typeface="+mn-lt"/>
          <a:ea typeface="+mn-ea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FFFFFF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FFFFFF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FFFFFF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FFFFFF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C699CB88-5E1A-4FAC-892A-60949ACB1F6F}" type="datetimeFigureOut">
              <a:rPr lang="en-US" smtClean="0"/>
              <a:pPr/>
              <a:t>4/3/2020</a:t>
            </a:fld>
            <a:endParaRPr lang="en-US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kumimoji="0"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fld id="{5764F889-1DC0-4995-9F68-D52163A344B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25" r:id="rId1"/>
    <p:sldLayoutId id="2147484126" r:id="rId2"/>
    <p:sldLayoutId id="2147484127" r:id="rId3"/>
    <p:sldLayoutId id="2147484128" r:id="rId4"/>
    <p:sldLayoutId id="2147484129" r:id="rId5"/>
    <p:sldLayoutId id="2147484130" r:id="rId6"/>
    <p:sldLayoutId id="2147484131" r:id="rId7"/>
    <p:sldLayoutId id="2147484132" r:id="rId8"/>
    <p:sldLayoutId id="2147484133" r:id="rId9"/>
    <p:sldLayoutId id="2147484134" r:id="rId10"/>
    <p:sldLayoutId id="214748413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C699CB88-5E1A-4FAC-892A-60949ACB1F6F}" type="datetimeFigureOut">
              <a:rPr lang="en-US" smtClean="0"/>
              <a:pPr/>
              <a:t>4/3/2020</a:t>
            </a:fld>
            <a:endParaRPr lang="en-US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kumimoji="0"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fld id="{5764F889-1DC0-4995-9F68-D52163A344B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37" r:id="rId1"/>
    <p:sldLayoutId id="2147484138" r:id="rId2"/>
    <p:sldLayoutId id="2147484139" r:id="rId3"/>
    <p:sldLayoutId id="2147484140" r:id="rId4"/>
    <p:sldLayoutId id="2147484141" r:id="rId5"/>
    <p:sldLayoutId id="2147484142" r:id="rId6"/>
    <p:sldLayoutId id="2147484143" r:id="rId7"/>
    <p:sldLayoutId id="2147484144" r:id="rId8"/>
    <p:sldLayoutId id="2147484145" r:id="rId9"/>
    <p:sldLayoutId id="2147484146" r:id="rId10"/>
    <p:sldLayoutId id="2147484147" r:id="rId11"/>
    <p:sldLayoutId id="2147484148" r:id="rId12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4.xml"/><Relationship Id="rId1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audio" Target="../media/audio2.wav"/><Relationship Id="rId1" Type="http://schemas.openxmlformats.org/officeDocument/2006/relationships/tags" Target="../tags/tag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35.xml"/><Relationship Id="rId1" Type="http://schemas.openxmlformats.org/officeDocument/2006/relationships/audio" Target="../media/audio3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5.xml"/><Relationship Id="rId1" Type="http://schemas.openxmlformats.org/officeDocument/2006/relationships/audio" Target="../media/audio4.wav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714348" y="0"/>
            <a:ext cx="7772400" cy="403225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4400" dirty="0" smtClean="0">
                <a:solidFill>
                  <a:schemeClr val="accent1"/>
                </a:solidFill>
                <a:latin typeface="Tuva New" pitchFamily="18" charset="0"/>
              </a:rPr>
              <a:t> </a:t>
            </a:r>
            <a:r>
              <a:rPr lang="ru-RU" altLang="ru-RU" sz="4400" dirty="0" smtClean="0">
                <a:solidFill>
                  <a:srgbClr val="C00000"/>
                </a:solidFill>
                <a:latin typeface="Tuva New" pitchFamily="18" charset="0"/>
              </a:rPr>
              <a:t>Тыва </a:t>
            </a:r>
            <a:r>
              <a:rPr lang="ru-RU" altLang="ru-RU" sz="4400" dirty="0" err="1" smtClean="0">
                <a:solidFill>
                  <a:srgbClr val="C00000"/>
                </a:solidFill>
                <a:latin typeface="Tuva New" pitchFamily="18" charset="0"/>
              </a:rPr>
              <a:t>дыл</a:t>
            </a:r>
            <a:r>
              <a:rPr lang="ru-RU" altLang="ru-RU" sz="4400" dirty="0" smtClean="0">
                <a:solidFill>
                  <a:srgbClr val="C00000"/>
                </a:solidFill>
                <a:latin typeface="Tuva New" pitchFamily="18" charset="0"/>
              </a:rPr>
              <a:t>.</a:t>
            </a:r>
            <a:br>
              <a:rPr lang="ru-RU" altLang="ru-RU" sz="4400" dirty="0" smtClean="0">
                <a:solidFill>
                  <a:srgbClr val="C00000"/>
                </a:solidFill>
                <a:latin typeface="Tuva New" pitchFamily="18" charset="0"/>
              </a:rPr>
            </a:br>
            <a:r>
              <a:rPr lang="ru-RU" altLang="ru-RU" sz="4400" dirty="0" smtClean="0">
                <a:solidFill>
                  <a:srgbClr val="C00000"/>
                </a:solidFill>
                <a:latin typeface="Tuva New" pitchFamily="18" charset="0"/>
              </a:rPr>
              <a:t>6 класс.</a:t>
            </a:r>
            <a:br>
              <a:rPr lang="ru-RU" altLang="ru-RU" sz="4400" dirty="0" smtClean="0">
                <a:solidFill>
                  <a:srgbClr val="C00000"/>
                </a:solidFill>
                <a:latin typeface="Tuva New" pitchFamily="18" charset="0"/>
              </a:rPr>
            </a:br>
            <a:r>
              <a:rPr lang="ru-RU" altLang="ru-RU" sz="4400" dirty="0" smtClean="0">
                <a:solidFill>
                  <a:srgbClr val="FF0000"/>
                </a:solidFill>
                <a:latin typeface="Tuva New" pitchFamily="18" charset="0"/>
              </a:rPr>
              <a:t> </a:t>
            </a:r>
            <a:r>
              <a:rPr lang="ru-RU" altLang="ru-RU" sz="4400" dirty="0" err="1" smtClean="0">
                <a:solidFill>
                  <a:srgbClr val="FF0000"/>
                </a:solidFill>
                <a:latin typeface="Tuva New" pitchFamily="18" charset="0"/>
              </a:rPr>
              <a:t>Кылыг</a:t>
            </a:r>
            <a:r>
              <a:rPr lang="ru-RU" altLang="ru-RU" sz="4400" dirty="0" smtClean="0">
                <a:solidFill>
                  <a:srgbClr val="FF0000"/>
                </a:solidFill>
                <a:latin typeface="Tuva New" pitchFamily="18" charset="0"/>
              </a:rPr>
              <a:t> </a:t>
            </a:r>
            <a:r>
              <a:rPr lang="ru-RU" altLang="ru-RU" sz="4400" dirty="0" err="1" smtClean="0">
                <a:solidFill>
                  <a:srgbClr val="FF0000"/>
                </a:solidFill>
                <a:latin typeface="Tuva New" pitchFamily="18" charset="0"/>
              </a:rPr>
              <a:t>сөзүнүң болуушкун</a:t>
            </a:r>
            <a:r>
              <a:rPr lang="ru-RU" altLang="ru-RU" sz="4400" dirty="0" smtClean="0">
                <a:solidFill>
                  <a:srgbClr val="FF0000"/>
                </a:solidFill>
                <a:latin typeface="Tuva New" pitchFamily="18" charset="0"/>
              </a:rPr>
              <a:t> </a:t>
            </a:r>
            <a:r>
              <a:rPr lang="ru-RU" altLang="ru-RU" sz="4400" dirty="0" err="1" smtClean="0">
                <a:solidFill>
                  <a:srgbClr val="FF0000"/>
                </a:solidFill>
                <a:latin typeface="Tuva New" pitchFamily="18" charset="0"/>
              </a:rPr>
              <a:t>наклонениезини</a:t>
            </a:r>
            <a:r>
              <a:rPr lang="tt-RU" altLang="ru-RU" sz="4400" dirty="0" smtClean="0">
                <a:solidFill>
                  <a:srgbClr val="FF0000"/>
                </a:solidFill>
                <a:latin typeface="Tuva New" pitchFamily="18" charset="0"/>
              </a:rPr>
              <a:t>ң</a:t>
            </a:r>
            <a:r>
              <a:rPr lang="ru-RU" altLang="ru-RU" sz="4400" dirty="0" smtClean="0">
                <a:solidFill>
                  <a:srgbClr val="FF0000"/>
                </a:solidFill>
                <a:latin typeface="Tuva New" pitchFamily="18" charset="0"/>
              </a:rPr>
              <a:t> </a:t>
            </a:r>
            <a:r>
              <a:rPr lang="ru-RU" altLang="ru-RU" sz="4400" dirty="0" err="1" smtClean="0">
                <a:solidFill>
                  <a:srgbClr val="FF0000"/>
                </a:solidFill>
                <a:latin typeface="Tuva New" pitchFamily="18" charset="0"/>
              </a:rPr>
              <a:t>эрткен</a:t>
            </a:r>
            <a:r>
              <a:rPr lang="ru-RU" altLang="ru-RU" sz="4400" dirty="0" smtClean="0">
                <a:solidFill>
                  <a:srgbClr val="FF0000"/>
                </a:solidFill>
                <a:latin typeface="Tuva New" pitchFamily="18" charset="0"/>
              </a:rPr>
              <a:t> </a:t>
            </a:r>
            <a:r>
              <a:rPr lang="ru-RU" altLang="ru-RU" sz="4400" dirty="0" err="1" smtClean="0">
                <a:solidFill>
                  <a:srgbClr val="FF0000"/>
                </a:solidFill>
                <a:latin typeface="Tuva New" pitchFamily="18" charset="0"/>
              </a:rPr>
              <a:t>үези</a:t>
            </a:r>
            <a:endParaRPr lang="ru-RU" sz="4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7" name="TextBox 3"/>
          <p:cNvSpPr txBox="1">
            <a:spLocks noChangeArrowheads="1"/>
          </p:cNvSpPr>
          <p:nvPr/>
        </p:nvSpPr>
        <p:spPr bwMode="auto">
          <a:xfrm>
            <a:off x="642938" y="4429125"/>
            <a:ext cx="7937500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endParaRPr lang="ru-RU" sz="2000" b="1" dirty="0">
              <a:latin typeface="Calibri" pitchFamily="34" charset="0"/>
            </a:endParaRPr>
          </a:p>
          <a:p>
            <a:endParaRPr lang="ru-RU" dirty="0">
              <a:latin typeface="Calibri" pitchFamily="34" charset="0"/>
            </a:endParaRPr>
          </a:p>
        </p:txBody>
      </p:sp>
      <p:pic>
        <p:nvPicPr>
          <p:cNvPr id="6148" name="Picture 2" descr="C:\Users\Kan-Demir\Desktop\IMG_1068-10-11-19-08-08 (3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01295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904874" y="4943475"/>
            <a:ext cx="7881967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  <a:buClrTx/>
              <a:buSzTx/>
              <a:buFontTx/>
              <a:buNone/>
            </a:pPr>
            <a:r>
              <a:rPr lang="ru-RU" altLang="ru-RU" sz="1800" b="1" dirty="0" err="1">
                <a:solidFill>
                  <a:schemeClr val="tx1"/>
                </a:solidFill>
                <a:latin typeface="Tuva New" pitchFamily="18" charset="0"/>
              </a:rPr>
              <a:t>Шуй</a:t>
            </a:r>
            <a:r>
              <a:rPr lang="ru-RU" altLang="ru-RU" sz="1800" b="1" dirty="0">
                <a:solidFill>
                  <a:schemeClr val="tx1"/>
                </a:solidFill>
                <a:latin typeface="Tuva New" pitchFamily="18" charset="0"/>
              </a:rPr>
              <a:t> </a:t>
            </a:r>
            <a:r>
              <a:rPr lang="ru-RU" altLang="ru-RU" sz="1800" b="1" dirty="0" err="1">
                <a:solidFill>
                  <a:schemeClr val="tx1"/>
                </a:solidFill>
                <a:latin typeface="Tuva New" pitchFamily="18" charset="0"/>
              </a:rPr>
              <a:t>ортумак</a:t>
            </a:r>
            <a:r>
              <a:rPr lang="ru-RU" altLang="ru-RU" sz="1800" b="1" dirty="0">
                <a:solidFill>
                  <a:schemeClr val="tx1"/>
                </a:solidFill>
                <a:latin typeface="Tuva New" pitchFamily="18" charset="0"/>
              </a:rPr>
              <a:t> </a:t>
            </a:r>
            <a:r>
              <a:rPr lang="ru-RU" altLang="ru-RU" sz="1800" b="1" dirty="0" err="1">
                <a:solidFill>
                  <a:schemeClr val="tx1"/>
                </a:solidFill>
                <a:latin typeface="Tuva New" pitchFamily="18" charset="0"/>
              </a:rPr>
              <a:t>школазының тыва</a:t>
            </a:r>
            <a:r>
              <a:rPr lang="ru-RU" altLang="ru-RU" sz="1800" b="1" dirty="0">
                <a:solidFill>
                  <a:schemeClr val="tx1"/>
                </a:solidFill>
                <a:latin typeface="Tuva New" pitchFamily="18" charset="0"/>
              </a:rPr>
              <a:t> </a:t>
            </a:r>
            <a:r>
              <a:rPr lang="ru-RU" altLang="ru-RU" sz="1800" b="1" dirty="0" err="1">
                <a:solidFill>
                  <a:schemeClr val="tx1"/>
                </a:solidFill>
                <a:latin typeface="Tuva New" pitchFamily="18" charset="0"/>
              </a:rPr>
              <a:t>дыл</a:t>
            </a:r>
            <a:r>
              <a:rPr lang="ru-RU" altLang="ru-RU" sz="1800" b="1" dirty="0">
                <a:solidFill>
                  <a:schemeClr val="tx1"/>
                </a:solidFill>
                <a:latin typeface="Tuva New" pitchFamily="18" charset="0"/>
              </a:rPr>
              <a:t>, </a:t>
            </a:r>
            <a:r>
              <a:rPr lang="ru-RU" altLang="ru-RU" sz="1800" b="1" dirty="0" err="1">
                <a:solidFill>
                  <a:schemeClr val="tx1"/>
                </a:solidFill>
                <a:latin typeface="Tuva New" pitchFamily="18" charset="0"/>
              </a:rPr>
              <a:t>чогаал</a:t>
            </a:r>
            <a:r>
              <a:rPr lang="ru-RU" altLang="ru-RU" sz="1800" b="1" dirty="0">
                <a:solidFill>
                  <a:schemeClr val="tx1"/>
                </a:solidFill>
                <a:latin typeface="Tuva New" pitchFamily="18" charset="0"/>
              </a:rPr>
              <a:t> </a:t>
            </a:r>
            <a:r>
              <a:rPr lang="ru-RU" altLang="ru-RU" sz="1800" b="1" dirty="0" err="1">
                <a:solidFill>
                  <a:schemeClr val="tx1"/>
                </a:solidFill>
                <a:latin typeface="Tuva New" pitchFamily="18" charset="0"/>
              </a:rPr>
              <a:t>башкызы</a:t>
            </a:r>
            <a:r>
              <a:rPr lang="ru-RU" altLang="ru-RU" sz="1800" b="1" dirty="0">
                <a:solidFill>
                  <a:schemeClr val="tx1"/>
                </a:solidFill>
                <a:latin typeface="Tuva New" pitchFamily="18" charset="0"/>
              </a:rPr>
              <a:t> 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buClrTx/>
              <a:buSzTx/>
              <a:buFontTx/>
              <a:buNone/>
            </a:pPr>
            <a:r>
              <a:rPr lang="ru-RU" altLang="ru-RU" sz="1800" b="1" dirty="0" err="1">
                <a:solidFill>
                  <a:schemeClr val="tx1"/>
                </a:solidFill>
                <a:latin typeface="Tuva New" pitchFamily="18" charset="0"/>
              </a:rPr>
              <a:t>Хертек</a:t>
            </a:r>
            <a:r>
              <a:rPr lang="ru-RU" altLang="ru-RU" sz="1800" b="1" dirty="0">
                <a:solidFill>
                  <a:schemeClr val="tx1"/>
                </a:solidFill>
                <a:latin typeface="Tuva New" pitchFamily="18" charset="0"/>
              </a:rPr>
              <a:t>  </a:t>
            </a:r>
            <a:r>
              <a:rPr lang="ru-RU" altLang="ru-RU" sz="1800" b="1" dirty="0" err="1">
                <a:solidFill>
                  <a:schemeClr val="tx1"/>
                </a:solidFill>
                <a:latin typeface="Tuva New" pitchFamily="18" charset="0"/>
              </a:rPr>
              <a:t>Айлаңмаа Очуровна</a:t>
            </a:r>
            <a:r>
              <a:rPr lang="ru-RU" altLang="ru-RU" sz="1800" b="1" dirty="0">
                <a:solidFill>
                  <a:schemeClr val="tx1"/>
                </a:solidFill>
                <a:latin typeface="Tuva New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Box 3"/>
          <p:cNvSpPr txBox="1">
            <a:spLocks noChangeArrowheads="1"/>
          </p:cNvSpPr>
          <p:nvPr/>
        </p:nvSpPr>
        <p:spPr bwMode="auto">
          <a:xfrm>
            <a:off x="755650" y="1125538"/>
            <a:ext cx="7993063" cy="353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tt-RU">
                <a:solidFill>
                  <a:srgbClr val="0000CC"/>
                </a:solidFill>
              </a:rPr>
              <a:t>   Кылыг сөзүнүң болуушкун наклонениези дээрге херек кырында болган, бооп турар азы болур кылдыныгны илередир наклонение болур. Чи</a:t>
            </a:r>
            <a:r>
              <a:rPr lang="ru-RU">
                <a:solidFill>
                  <a:srgbClr val="0000CC"/>
                </a:solidFill>
              </a:rPr>
              <a:t>жээ: </a:t>
            </a:r>
          </a:p>
          <a:p>
            <a:r>
              <a:rPr lang="tt-RU">
                <a:solidFill>
                  <a:srgbClr val="0000CC"/>
                </a:solidFill>
              </a:rPr>
              <a:t>1. Өөреникчи ном номчаан. </a:t>
            </a:r>
          </a:p>
          <a:p>
            <a:r>
              <a:rPr lang="tt-RU">
                <a:solidFill>
                  <a:srgbClr val="0000CC"/>
                </a:solidFill>
              </a:rPr>
              <a:t>2. Өөреникчи ном номчуп олур.</a:t>
            </a:r>
          </a:p>
          <a:p>
            <a:r>
              <a:rPr lang="tt-RU">
                <a:solidFill>
                  <a:srgbClr val="0000CC"/>
                </a:solidFill>
              </a:rPr>
              <a:t>3. Өөреникчи ном номчуур.</a:t>
            </a:r>
            <a:endParaRPr lang="ru-RU">
              <a:solidFill>
                <a:srgbClr val="0000CC"/>
              </a:solidFill>
            </a:endParaRPr>
          </a:p>
        </p:txBody>
      </p:sp>
      <p:pic>
        <p:nvPicPr>
          <p:cNvPr id="5" name="92541441.wav">
            <a:hlinkClick r:id="" action="ppaction://media"/>
          </p:cNvPr>
          <p:cNvPicPr>
            <a:picLocks noChangeAspect="1"/>
          </p:cNvPicPr>
          <p:nvPr>
            <a:wavAudioFile r:embed="rId1" name="92543359.wav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8500" y="60325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2543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 стрелкой 6"/>
          <p:cNvCxnSpPr/>
          <p:nvPr/>
        </p:nvCxnSpPr>
        <p:spPr>
          <a:xfrm flipH="1">
            <a:off x="1692275" y="2205038"/>
            <a:ext cx="1366838" cy="1152525"/>
          </a:xfrm>
          <a:prstGeom prst="straightConnector1">
            <a:avLst/>
          </a:prstGeom>
          <a:ln w="57150">
            <a:solidFill>
              <a:srgbClr val="0000CC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4691063" y="2255838"/>
            <a:ext cx="0" cy="1346200"/>
          </a:xfrm>
          <a:prstGeom prst="straightConnector1">
            <a:avLst/>
          </a:prstGeom>
          <a:ln w="57150">
            <a:solidFill>
              <a:srgbClr val="0000CC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6192838" y="2271713"/>
            <a:ext cx="1366837" cy="1085850"/>
          </a:xfrm>
          <a:prstGeom prst="straightConnector1">
            <a:avLst/>
          </a:prstGeom>
          <a:ln w="57150">
            <a:solidFill>
              <a:srgbClr val="0000CC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806450" y="917575"/>
            <a:ext cx="7870825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tt-RU" b="1">
                <a:solidFill>
                  <a:srgbClr val="0000CC"/>
                </a:solidFill>
              </a:rPr>
              <a:t>БОЛУУШКУН  НАКЛОНЕНИЕЗИНИҢ </a:t>
            </a:r>
          </a:p>
          <a:p>
            <a:pPr algn="ctr"/>
            <a:r>
              <a:rPr lang="tt-RU" b="1">
                <a:solidFill>
                  <a:srgbClr val="0000CC"/>
                </a:solidFill>
              </a:rPr>
              <a:t>ҮЕЛЕРИ</a:t>
            </a:r>
            <a:endParaRPr lang="ru-RU" b="1">
              <a:solidFill>
                <a:srgbClr val="0000CC"/>
              </a:solidFill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323850" y="3602038"/>
            <a:ext cx="192405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tt-RU" b="1">
                <a:solidFill>
                  <a:srgbClr val="002060"/>
                </a:solidFill>
              </a:rPr>
              <a:t>эрткен үе</a:t>
            </a:r>
            <a:endParaRPr lang="ru-RU" b="1">
              <a:solidFill>
                <a:srgbClr val="002060"/>
              </a:solidFill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3857625" y="3938588"/>
            <a:ext cx="16652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tt-RU" b="1">
                <a:solidFill>
                  <a:srgbClr val="002060"/>
                </a:solidFill>
              </a:rPr>
              <a:t>амгы үе</a:t>
            </a:r>
            <a:endParaRPr lang="ru-RU" b="1">
              <a:solidFill>
                <a:srgbClr val="002060"/>
              </a:solidFill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6875463" y="3717925"/>
            <a:ext cx="17811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tt-RU" b="1">
                <a:solidFill>
                  <a:srgbClr val="002060"/>
                </a:solidFill>
              </a:rPr>
              <a:t>келир үе</a:t>
            </a:r>
            <a:endParaRPr lang="ru-RU" b="1">
              <a:solidFill>
                <a:srgbClr val="002060"/>
              </a:solidFill>
            </a:endParaRPr>
          </a:p>
        </p:txBody>
      </p:sp>
      <p:pic>
        <p:nvPicPr>
          <p:cNvPr id="37" name="12431441.wav">
            <a:hlinkClick r:id="" action="ppaction://media"/>
          </p:cNvPr>
          <p:cNvPicPr>
            <a:picLocks noChangeAspect="1"/>
          </p:cNvPicPr>
          <p:nvPr>
            <a:wavAudioFile r:embed="rId2" name="124366D1.wav"/>
          </p:nvPr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8500" y="60325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spd="slow" advTm="4344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4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</p:childTnLst>
        </p:cTn>
      </p:par>
    </p:tnLst>
    <p:bldLst>
      <p:bldP spid="12" grpId="0"/>
      <p:bldP spid="17" grpId="0"/>
      <p:bldP spid="18" grpId="0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5"/>
          <p:cNvSpPr txBox="1">
            <a:spLocks noChangeArrowheads="1"/>
          </p:cNvSpPr>
          <p:nvPr/>
        </p:nvSpPr>
        <p:spPr bwMode="auto">
          <a:xfrm>
            <a:off x="1042988" y="1916113"/>
            <a:ext cx="63373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altLang="ru-RU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79388" y="115888"/>
          <a:ext cx="8713787" cy="686917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12310"/>
                <a:gridCol w="3275687"/>
                <a:gridCol w="2105068"/>
                <a:gridCol w="1820722"/>
              </a:tblGrid>
              <a:tr h="464290">
                <a:tc gridSpan="4">
                  <a:txBody>
                    <a:bodyPr/>
                    <a:lstStyle/>
                    <a:p>
                      <a:pPr marL="347345" indent="-347345"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333625" algn="l"/>
                        </a:tabLst>
                      </a:pPr>
                      <a:r>
                        <a:rPr lang="ru-RU" sz="2000" b="1" kern="1200" dirty="0" err="1">
                          <a:solidFill>
                            <a:srgbClr val="0000CC"/>
                          </a:solidFill>
                          <a:effectLst/>
                          <a:latin typeface="Tuva New" pitchFamily="18" charset="0"/>
                        </a:rPr>
                        <a:t>Болуушкун</a:t>
                      </a:r>
                      <a:r>
                        <a:rPr lang="ru-RU" sz="2000" b="1" kern="1200" dirty="0">
                          <a:solidFill>
                            <a:srgbClr val="0000CC"/>
                          </a:solidFill>
                          <a:effectLst/>
                          <a:latin typeface="Tuva New" pitchFamily="18" charset="0"/>
                        </a:rPr>
                        <a:t> </a:t>
                      </a:r>
                      <a:r>
                        <a:rPr lang="ru-RU" sz="2000" b="1" kern="1200" dirty="0" err="1" smtClean="0">
                          <a:solidFill>
                            <a:srgbClr val="0000CC"/>
                          </a:solidFill>
                          <a:effectLst/>
                          <a:latin typeface="Tuva New" pitchFamily="18" charset="0"/>
                        </a:rPr>
                        <a:t>наклонениезиниң</a:t>
                      </a:r>
                      <a:r>
                        <a:rPr lang="ru-RU" sz="2000" b="1" kern="1200" dirty="0" smtClean="0">
                          <a:solidFill>
                            <a:srgbClr val="0000CC"/>
                          </a:solidFill>
                          <a:effectLst/>
                          <a:latin typeface="Tuva New" pitchFamily="18" charset="0"/>
                        </a:rPr>
                        <a:t> </a:t>
                      </a:r>
                      <a:r>
                        <a:rPr lang="ru-RU" sz="2000" b="1" kern="1200" dirty="0" err="1">
                          <a:solidFill>
                            <a:srgbClr val="0000CC"/>
                          </a:solidFill>
                          <a:effectLst/>
                          <a:latin typeface="Tuva New" pitchFamily="18" charset="0"/>
                        </a:rPr>
                        <a:t>эрткен</a:t>
                      </a:r>
                      <a:r>
                        <a:rPr lang="ru-RU" sz="2000" b="1" kern="1200" dirty="0">
                          <a:solidFill>
                            <a:srgbClr val="0000CC"/>
                          </a:solidFill>
                          <a:effectLst/>
                          <a:latin typeface="Tuva New" pitchFamily="18" charset="0"/>
                        </a:rPr>
                        <a:t> </a:t>
                      </a:r>
                      <a:r>
                        <a:rPr lang="ru-RU" sz="2000" b="1" kern="1200" dirty="0" err="1" smtClean="0">
                          <a:solidFill>
                            <a:srgbClr val="0000CC"/>
                          </a:solidFill>
                          <a:effectLst/>
                          <a:latin typeface="Tuva New" pitchFamily="18" charset="0"/>
                        </a:rPr>
                        <a:t>үезиниң</a:t>
                      </a:r>
                      <a:r>
                        <a:rPr lang="ru-RU" sz="2000" b="1" kern="1200" dirty="0" smtClean="0">
                          <a:solidFill>
                            <a:srgbClr val="0000CC"/>
                          </a:solidFill>
                          <a:effectLst/>
                          <a:latin typeface="Tuva New" pitchFamily="18" charset="0"/>
                        </a:rPr>
                        <a:t> </a:t>
                      </a:r>
                      <a:r>
                        <a:rPr lang="ru-RU" sz="2000" b="1" kern="1200" dirty="0" err="1">
                          <a:solidFill>
                            <a:srgbClr val="0000CC"/>
                          </a:solidFill>
                          <a:effectLst/>
                          <a:latin typeface="Tuva New" pitchFamily="18" charset="0"/>
                        </a:rPr>
                        <a:t>хевирлери</a:t>
                      </a:r>
                      <a:endParaRPr lang="ru-RU" sz="2000" b="1" dirty="0">
                        <a:solidFill>
                          <a:srgbClr val="0000CC"/>
                        </a:solidFill>
                        <a:effectLst/>
                        <a:latin typeface="Tuva New" pitchFamily="18" charset="0"/>
                        <a:ea typeface="Times New Roman"/>
                        <a:cs typeface="Times New Roman"/>
                      </a:endParaRPr>
                    </a:p>
                  </a:txBody>
                  <a:tcPr marL="73242" marR="73242" marT="36630" marB="36630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48339">
                <a:tc>
                  <a:txBody>
                    <a:bodyPr/>
                    <a:lstStyle/>
                    <a:p>
                      <a:pPr algn="l"/>
                      <a:endParaRPr lang="ru-RU" sz="2000" b="1" dirty="0">
                        <a:solidFill>
                          <a:srgbClr val="0000CC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3242" marR="73242" marT="36630" marB="36630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7345" indent="-347345"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333625" algn="l"/>
                        </a:tabLst>
                      </a:pPr>
                      <a:r>
                        <a:rPr lang="ru-RU" sz="2000" b="1" kern="1200" dirty="0" err="1">
                          <a:solidFill>
                            <a:srgbClr val="0000CC"/>
                          </a:solidFill>
                          <a:effectLst/>
                          <a:latin typeface="Tuva New" pitchFamily="18" charset="0"/>
                        </a:rPr>
                        <a:t>Грамматиктиг</a:t>
                      </a:r>
                      <a:r>
                        <a:rPr lang="ru-RU" sz="2000" b="1" kern="1200" dirty="0">
                          <a:solidFill>
                            <a:srgbClr val="0000CC"/>
                          </a:solidFill>
                          <a:effectLst/>
                          <a:latin typeface="Tuva New" pitchFamily="18" charset="0"/>
                        </a:rPr>
                        <a:t> </a:t>
                      </a:r>
                      <a:r>
                        <a:rPr lang="ru-RU" sz="2000" b="1" kern="1200" dirty="0" err="1">
                          <a:solidFill>
                            <a:srgbClr val="0000CC"/>
                          </a:solidFill>
                          <a:effectLst/>
                          <a:latin typeface="Tuva New" pitchFamily="18" charset="0"/>
                        </a:rPr>
                        <a:t>утказы</a:t>
                      </a:r>
                      <a:endParaRPr lang="ru-RU" sz="2000" b="1" dirty="0">
                        <a:solidFill>
                          <a:srgbClr val="0000CC"/>
                        </a:solidFill>
                        <a:effectLst/>
                        <a:latin typeface="Tuva New" pitchFamily="18" charset="0"/>
                        <a:ea typeface="Times New Roman"/>
                        <a:cs typeface="Times New Roman"/>
                      </a:endParaRPr>
                    </a:p>
                  </a:txBody>
                  <a:tcPr marL="73242" marR="73242" marT="36630" marB="36630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7345" indent="-347345"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333625" algn="l"/>
                        </a:tabLst>
                      </a:pPr>
                      <a:r>
                        <a:rPr lang="ru-RU" sz="2000" b="1" kern="1200" dirty="0" err="1">
                          <a:solidFill>
                            <a:srgbClr val="0000CC"/>
                          </a:solidFill>
                          <a:effectLst/>
                          <a:latin typeface="Tuva New" pitchFamily="18" charset="0"/>
                        </a:rPr>
                        <a:t>Тургустунар</a:t>
                      </a:r>
                      <a:r>
                        <a:rPr lang="ru-RU" sz="2000" b="1" kern="1200" dirty="0">
                          <a:solidFill>
                            <a:srgbClr val="0000CC"/>
                          </a:solidFill>
                          <a:effectLst/>
                          <a:latin typeface="Tuva New" pitchFamily="18" charset="0"/>
                        </a:rPr>
                        <a:t> </a:t>
                      </a:r>
                      <a:r>
                        <a:rPr lang="ru-RU" sz="2000" b="1" kern="1200" dirty="0" err="1">
                          <a:solidFill>
                            <a:srgbClr val="0000CC"/>
                          </a:solidFill>
                          <a:effectLst/>
                          <a:latin typeface="Tuva New" pitchFamily="18" charset="0"/>
                        </a:rPr>
                        <a:t>аргалары</a:t>
                      </a:r>
                      <a:endParaRPr lang="ru-RU" sz="2000" b="1" dirty="0">
                        <a:solidFill>
                          <a:srgbClr val="0000CC"/>
                        </a:solidFill>
                        <a:effectLst/>
                        <a:latin typeface="Tuva New" pitchFamily="18" charset="0"/>
                        <a:ea typeface="Times New Roman"/>
                        <a:cs typeface="Times New Roman"/>
                      </a:endParaRPr>
                    </a:p>
                  </a:txBody>
                  <a:tcPr marL="73242" marR="73242" marT="36630" marB="36630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7345" indent="-347345"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333625" algn="l"/>
                        </a:tabLst>
                      </a:pPr>
                      <a:r>
                        <a:rPr lang="ru-RU" sz="2000" b="1" kern="1200" dirty="0" err="1">
                          <a:solidFill>
                            <a:srgbClr val="0000CC"/>
                          </a:solidFill>
                          <a:effectLst/>
                          <a:latin typeface="Tuva New" pitchFamily="18" charset="0"/>
                        </a:rPr>
                        <a:t>Айтырыглары</a:t>
                      </a:r>
                      <a:endParaRPr lang="ru-RU" sz="2000" b="1" dirty="0">
                        <a:solidFill>
                          <a:srgbClr val="0000CC"/>
                        </a:solidFill>
                        <a:effectLst/>
                        <a:latin typeface="Tuva New" pitchFamily="18" charset="0"/>
                        <a:ea typeface="Times New Roman"/>
                        <a:cs typeface="Times New Roman"/>
                      </a:endParaRPr>
                    </a:p>
                  </a:txBody>
                  <a:tcPr marL="73242" marR="73242" marT="36630" marB="36630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32387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333625" algn="l"/>
                        </a:tabLst>
                      </a:pPr>
                      <a:r>
                        <a:rPr lang="ru-RU" sz="2000" b="1" dirty="0" err="1">
                          <a:solidFill>
                            <a:srgbClr val="0000CC"/>
                          </a:solidFill>
                          <a:effectLst/>
                          <a:latin typeface="Tuva New" pitchFamily="18" charset="0"/>
                        </a:rPr>
                        <a:t>Шагда</a:t>
                      </a:r>
                      <a:endParaRPr lang="ru-RU" sz="2000" b="1" dirty="0">
                        <a:solidFill>
                          <a:srgbClr val="0000CC"/>
                        </a:solidFill>
                        <a:effectLst/>
                        <a:latin typeface="Tuva New" pitchFamily="18" charset="0"/>
                      </a:endParaRPr>
                    </a:p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333625" algn="l"/>
                        </a:tabLst>
                      </a:pPr>
                      <a:r>
                        <a:rPr lang="ru-RU" sz="2000" b="1" dirty="0">
                          <a:solidFill>
                            <a:srgbClr val="0000CC"/>
                          </a:solidFill>
                          <a:effectLst/>
                          <a:latin typeface="Tuva New" pitchFamily="18" charset="0"/>
                        </a:rPr>
                        <a:t> </a:t>
                      </a:r>
                      <a:r>
                        <a:rPr lang="ru-RU" sz="2000" b="1" dirty="0" err="1">
                          <a:solidFill>
                            <a:srgbClr val="0000CC"/>
                          </a:solidFill>
                          <a:effectLst/>
                          <a:latin typeface="Tuva New" pitchFamily="18" charset="0"/>
                        </a:rPr>
                        <a:t>эрткен</a:t>
                      </a:r>
                      <a:r>
                        <a:rPr lang="ru-RU" sz="2000" b="1" dirty="0">
                          <a:solidFill>
                            <a:srgbClr val="0000CC"/>
                          </a:solidFill>
                          <a:effectLst/>
                          <a:latin typeface="Tuva New" pitchFamily="18" charset="0"/>
                        </a:rPr>
                        <a:t> </a:t>
                      </a:r>
                      <a:r>
                        <a:rPr lang="ru-RU" sz="2000" b="1" dirty="0" err="1" smtClean="0">
                          <a:solidFill>
                            <a:srgbClr val="0000CC"/>
                          </a:solidFill>
                          <a:effectLst/>
                          <a:latin typeface="Tuva New" pitchFamily="18" charset="0"/>
                        </a:rPr>
                        <a:t>үе</a:t>
                      </a:r>
                      <a:endParaRPr lang="ru-RU" sz="2000" b="1" dirty="0">
                        <a:solidFill>
                          <a:srgbClr val="0000CC"/>
                        </a:solidFill>
                        <a:effectLst/>
                        <a:latin typeface="Tuva New" pitchFamily="18" charset="0"/>
                        <a:ea typeface="Times New Roman"/>
                        <a:cs typeface="Times New Roman"/>
                      </a:endParaRPr>
                    </a:p>
                  </a:txBody>
                  <a:tcPr marL="73242" marR="73242" marT="36630" marB="36630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2700" algn="l" fontAlgn="base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82905" algn="l"/>
                          <a:tab pos="2070100" algn="l"/>
                        </a:tabLst>
                      </a:pPr>
                      <a:r>
                        <a:rPr lang="ru-RU" sz="2000" b="1" kern="1200" dirty="0" err="1" smtClean="0">
                          <a:solidFill>
                            <a:srgbClr val="0000CC"/>
                          </a:solidFill>
                          <a:effectLst/>
                          <a:latin typeface="Tuva New" pitchFamily="18" charset="0"/>
                        </a:rPr>
                        <a:t>Чугааның</a:t>
                      </a:r>
                      <a:r>
                        <a:rPr lang="ru-RU" sz="2000" b="1" kern="1200" dirty="0" smtClean="0">
                          <a:solidFill>
                            <a:srgbClr val="0000CC"/>
                          </a:solidFill>
                          <a:effectLst/>
                          <a:latin typeface="Tuva New" pitchFamily="18" charset="0"/>
                        </a:rPr>
                        <a:t>  </a:t>
                      </a:r>
                      <a:r>
                        <a:rPr lang="ru-RU" sz="2000" b="1" kern="1200" dirty="0" err="1">
                          <a:solidFill>
                            <a:srgbClr val="0000CC"/>
                          </a:solidFill>
                          <a:effectLst/>
                          <a:latin typeface="Tuva New" pitchFamily="18" charset="0"/>
                        </a:rPr>
                        <a:t>ырак</a:t>
                      </a:r>
                      <a:r>
                        <a:rPr lang="ru-RU" sz="2000" b="1" kern="1200" dirty="0">
                          <a:solidFill>
                            <a:srgbClr val="0000CC"/>
                          </a:solidFill>
                          <a:effectLst/>
                          <a:latin typeface="Tuva New" pitchFamily="18" charset="0"/>
                        </a:rPr>
                        <a:t> </a:t>
                      </a:r>
                      <a:r>
                        <a:rPr lang="ru-RU" sz="2000" b="1" kern="1200" dirty="0" err="1">
                          <a:solidFill>
                            <a:srgbClr val="0000CC"/>
                          </a:solidFill>
                          <a:effectLst/>
                          <a:latin typeface="Tuva New" pitchFamily="18" charset="0"/>
                        </a:rPr>
                        <a:t>мурнунда</a:t>
                      </a:r>
                      <a:r>
                        <a:rPr lang="ru-RU" sz="2000" b="1" kern="1200" dirty="0">
                          <a:solidFill>
                            <a:srgbClr val="0000CC"/>
                          </a:solidFill>
                          <a:effectLst/>
                          <a:latin typeface="Tuva New" pitchFamily="18" charset="0"/>
                        </a:rPr>
                        <a:t> </a:t>
                      </a:r>
                      <a:r>
                        <a:rPr lang="ru-RU" sz="2000" b="1" kern="1200" dirty="0" err="1">
                          <a:solidFill>
                            <a:srgbClr val="0000CC"/>
                          </a:solidFill>
                          <a:effectLst/>
                          <a:latin typeface="Tuva New" pitchFamily="18" charset="0"/>
                        </a:rPr>
                        <a:t>болган</a:t>
                      </a:r>
                      <a:r>
                        <a:rPr lang="ru-RU" sz="2000" b="1" kern="1200" dirty="0">
                          <a:solidFill>
                            <a:srgbClr val="0000CC"/>
                          </a:solidFill>
                          <a:effectLst/>
                          <a:latin typeface="Tuva New" pitchFamily="18" charset="0"/>
                        </a:rPr>
                        <a:t> </a:t>
                      </a:r>
                      <a:r>
                        <a:rPr lang="ru-RU" sz="2000" b="1" kern="1200" dirty="0" err="1">
                          <a:solidFill>
                            <a:srgbClr val="0000CC"/>
                          </a:solidFill>
                          <a:effectLst/>
                          <a:latin typeface="Tuva New" pitchFamily="18" charset="0"/>
                        </a:rPr>
                        <a:t>кылдыныгны</a:t>
                      </a:r>
                      <a:r>
                        <a:rPr lang="ru-RU" sz="2000" b="1" kern="1200" dirty="0">
                          <a:solidFill>
                            <a:srgbClr val="0000CC"/>
                          </a:solidFill>
                          <a:effectLst/>
                          <a:latin typeface="Tuva New" pitchFamily="18" charset="0"/>
                        </a:rPr>
                        <a:t> </a:t>
                      </a:r>
                      <a:r>
                        <a:rPr lang="ru-RU" sz="2000" b="1" kern="1200" dirty="0" err="1">
                          <a:solidFill>
                            <a:srgbClr val="0000CC"/>
                          </a:solidFill>
                          <a:effectLst/>
                          <a:latin typeface="Tuva New" pitchFamily="18" charset="0"/>
                        </a:rPr>
                        <a:t>илередир</a:t>
                      </a:r>
                      <a:r>
                        <a:rPr lang="ru-RU" sz="2000" b="1" kern="1200" dirty="0">
                          <a:solidFill>
                            <a:srgbClr val="0000CC"/>
                          </a:solidFill>
                          <a:effectLst/>
                          <a:latin typeface="Tuva New" pitchFamily="18" charset="0"/>
                        </a:rPr>
                        <a:t>.</a:t>
                      </a:r>
                      <a:endParaRPr lang="ru-RU" sz="2000" b="1" dirty="0">
                        <a:solidFill>
                          <a:srgbClr val="0000CC"/>
                        </a:solidFill>
                        <a:effectLst/>
                        <a:latin typeface="Tuva New" pitchFamily="18" charset="0"/>
                        <a:ea typeface="Times New Roman"/>
                        <a:cs typeface="Times New Roman"/>
                      </a:endParaRPr>
                    </a:p>
                  </a:txBody>
                  <a:tcPr marL="73242" marR="73242" marT="36630" marB="36630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875" algn="l"/>
                          <a:tab pos="2070100" algn="l"/>
                        </a:tabLst>
                      </a:pPr>
                      <a:r>
                        <a:rPr lang="ru-RU" sz="2000" b="1" kern="1200" dirty="0">
                          <a:solidFill>
                            <a:srgbClr val="0000CC"/>
                          </a:solidFill>
                          <a:effectLst/>
                          <a:latin typeface="Tuva New" pitchFamily="18" charset="0"/>
                        </a:rPr>
                        <a:t>-</a:t>
                      </a:r>
                      <a:r>
                        <a:rPr lang="ru-RU" sz="2000" b="1" kern="1200" dirty="0" err="1" smtClean="0">
                          <a:solidFill>
                            <a:srgbClr val="0000CC"/>
                          </a:solidFill>
                          <a:effectLst/>
                          <a:latin typeface="Tuva New" pitchFamily="18" charset="0"/>
                        </a:rPr>
                        <a:t>ган</a:t>
                      </a:r>
                      <a:r>
                        <a:rPr lang="ru-RU" sz="2000" b="1" kern="1200" dirty="0" smtClean="0">
                          <a:solidFill>
                            <a:srgbClr val="0000CC"/>
                          </a:solidFill>
                          <a:effectLst/>
                          <a:latin typeface="Tuva New" pitchFamily="18" charset="0"/>
                        </a:rPr>
                        <a:t>,  -ген,</a:t>
                      </a:r>
                      <a:endParaRPr lang="ru-RU" sz="2000" b="1" dirty="0">
                        <a:solidFill>
                          <a:srgbClr val="0000CC"/>
                        </a:solidFill>
                        <a:effectLst/>
                        <a:latin typeface="Tuva New" pitchFamily="18" charset="0"/>
                      </a:endParaRPr>
                    </a:p>
                    <a:p>
                      <a:pPr algn="l" fontAlgn="base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875" algn="l"/>
                          <a:tab pos="2070100" algn="l"/>
                        </a:tabLst>
                      </a:pPr>
                      <a:r>
                        <a:rPr lang="ru-RU" sz="2000" b="1" kern="1200" dirty="0" smtClean="0">
                          <a:solidFill>
                            <a:srgbClr val="0000CC"/>
                          </a:solidFill>
                          <a:effectLst/>
                          <a:latin typeface="Tuva New" pitchFamily="18" charset="0"/>
                        </a:rPr>
                        <a:t>-</a:t>
                      </a:r>
                      <a:r>
                        <a:rPr lang="ru-RU" sz="2000" b="1" kern="1200" dirty="0" err="1" smtClean="0">
                          <a:solidFill>
                            <a:srgbClr val="0000CC"/>
                          </a:solidFill>
                          <a:effectLst/>
                          <a:latin typeface="Tuva New" pitchFamily="18" charset="0"/>
                        </a:rPr>
                        <a:t>кан</a:t>
                      </a:r>
                      <a:r>
                        <a:rPr lang="ru-RU" sz="2000" b="1" kern="1200" dirty="0" smtClean="0">
                          <a:solidFill>
                            <a:srgbClr val="0000CC"/>
                          </a:solidFill>
                          <a:effectLst/>
                          <a:latin typeface="Tuva New" pitchFamily="18" charset="0"/>
                        </a:rPr>
                        <a:t>, -</a:t>
                      </a:r>
                      <a:r>
                        <a:rPr lang="ru-RU" sz="2000" b="1" kern="1200" dirty="0" err="1" smtClean="0">
                          <a:solidFill>
                            <a:srgbClr val="0000CC"/>
                          </a:solidFill>
                          <a:effectLst/>
                          <a:latin typeface="Tuva New" pitchFamily="18" charset="0"/>
                        </a:rPr>
                        <a:t>кен</a:t>
                      </a:r>
                      <a:endParaRPr lang="ru-RU" sz="2000" b="1" dirty="0">
                        <a:solidFill>
                          <a:srgbClr val="0000CC"/>
                        </a:solidFill>
                        <a:effectLst/>
                        <a:latin typeface="Tuva New" pitchFamily="18" charset="0"/>
                        <a:ea typeface="Times New Roman"/>
                        <a:cs typeface="Times New Roman"/>
                      </a:endParaRPr>
                    </a:p>
                  </a:txBody>
                  <a:tcPr marL="73242" marR="73242" marT="36630" marB="36630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7345" indent="-347345" algn="l" fontAlgn="base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82905" algn="l"/>
                          <a:tab pos="2070100" algn="l"/>
                        </a:tabLst>
                      </a:pPr>
                      <a:r>
                        <a:rPr lang="ru-RU" sz="2000" b="1" kern="1200" smtClean="0">
                          <a:solidFill>
                            <a:srgbClr val="0000CC"/>
                          </a:solidFill>
                          <a:effectLst/>
                          <a:latin typeface="Tuva New" pitchFamily="18" charset="0"/>
                        </a:rPr>
                        <a:t>чүнү кылган?, </a:t>
                      </a:r>
                      <a:endParaRPr lang="ru-RU" sz="2000" b="1" smtClean="0">
                        <a:solidFill>
                          <a:srgbClr val="0000CC"/>
                        </a:solidFill>
                        <a:effectLst/>
                        <a:latin typeface="Tuva New" pitchFamily="18" charset="0"/>
                      </a:endParaRPr>
                    </a:p>
                    <a:p>
                      <a:pPr indent="1270" algn="l" fontAlgn="base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82905" algn="l"/>
                          <a:tab pos="2070100" algn="l"/>
                        </a:tabLst>
                      </a:pPr>
                      <a:r>
                        <a:rPr lang="ru-RU" sz="2000" b="1" kern="1200" smtClean="0">
                          <a:solidFill>
                            <a:srgbClr val="0000CC"/>
                          </a:solidFill>
                          <a:effectLst/>
                          <a:latin typeface="Tuva New" pitchFamily="18" charset="0"/>
                        </a:rPr>
                        <a:t>канчанган?</a:t>
                      </a:r>
                      <a:endParaRPr lang="ru-RU" sz="2000" b="1" dirty="0">
                        <a:solidFill>
                          <a:srgbClr val="0000CC"/>
                        </a:solidFill>
                        <a:effectLst/>
                        <a:latin typeface="Tuva New" pitchFamily="18" charset="0"/>
                        <a:ea typeface="Times New Roman"/>
                        <a:cs typeface="Times New Roman"/>
                      </a:endParaRPr>
                    </a:p>
                  </a:txBody>
                  <a:tcPr marL="73242" marR="73242" marT="36630" marB="36630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32387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333625" algn="l"/>
                        </a:tabLst>
                      </a:pPr>
                      <a:r>
                        <a:rPr lang="ru-RU" sz="2000" b="1" dirty="0" err="1">
                          <a:solidFill>
                            <a:srgbClr val="0000CC"/>
                          </a:solidFill>
                          <a:effectLst/>
                          <a:latin typeface="Tuva New" pitchFamily="18" charset="0"/>
                        </a:rPr>
                        <a:t>Чоокта</a:t>
                      </a:r>
                      <a:endParaRPr lang="ru-RU" sz="2000" b="1" dirty="0">
                        <a:solidFill>
                          <a:srgbClr val="0000CC"/>
                        </a:solidFill>
                        <a:effectLst/>
                        <a:latin typeface="Tuva New" pitchFamily="18" charset="0"/>
                      </a:endParaRPr>
                    </a:p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333625" algn="l"/>
                        </a:tabLst>
                      </a:pPr>
                      <a:r>
                        <a:rPr lang="ru-RU" sz="2000" b="1" dirty="0">
                          <a:solidFill>
                            <a:srgbClr val="0000CC"/>
                          </a:solidFill>
                          <a:effectLst/>
                          <a:latin typeface="Tuva New" pitchFamily="18" charset="0"/>
                        </a:rPr>
                        <a:t> </a:t>
                      </a:r>
                      <a:r>
                        <a:rPr lang="ru-RU" sz="2000" b="1" dirty="0" err="1">
                          <a:solidFill>
                            <a:srgbClr val="0000CC"/>
                          </a:solidFill>
                          <a:effectLst/>
                          <a:latin typeface="Tuva New" pitchFamily="18" charset="0"/>
                        </a:rPr>
                        <a:t>эрткен</a:t>
                      </a:r>
                      <a:r>
                        <a:rPr lang="ru-RU" sz="2000" b="1" dirty="0">
                          <a:solidFill>
                            <a:srgbClr val="0000CC"/>
                          </a:solidFill>
                          <a:effectLst/>
                          <a:latin typeface="Tuva New" pitchFamily="18" charset="0"/>
                        </a:rPr>
                        <a:t> </a:t>
                      </a:r>
                      <a:r>
                        <a:rPr lang="ru-RU" sz="2000" b="1" dirty="0" err="1" smtClean="0">
                          <a:solidFill>
                            <a:srgbClr val="0000CC"/>
                          </a:solidFill>
                          <a:effectLst/>
                          <a:latin typeface="Tuva New" pitchFamily="18" charset="0"/>
                        </a:rPr>
                        <a:t>үе</a:t>
                      </a:r>
                      <a:endParaRPr lang="ru-RU" sz="2000" b="1" dirty="0">
                        <a:solidFill>
                          <a:srgbClr val="0000CC"/>
                        </a:solidFill>
                        <a:effectLst/>
                        <a:latin typeface="Tuva New" pitchFamily="18" charset="0"/>
                        <a:ea typeface="Times New Roman"/>
                        <a:cs typeface="Times New Roman"/>
                      </a:endParaRPr>
                    </a:p>
                  </a:txBody>
                  <a:tcPr marL="73242" marR="73242" marT="36630" marB="36630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90170" algn="l"/>
                          <a:tab pos="2070100" algn="l"/>
                        </a:tabLst>
                      </a:pPr>
                      <a:r>
                        <a:rPr lang="ru-RU" sz="2000" b="1" dirty="0" err="1" smtClean="0">
                          <a:solidFill>
                            <a:srgbClr val="0000CC"/>
                          </a:solidFill>
                          <a:effectLst/>
                          <a:latin typeface="Tuva New" pitchFamily="18" charset="0"/>
                        </a:rPr>
                        <a:t>Чугааның</a:t>
                      </a:r>
                      <a:r>
                        <a:rPr lang="ru-RU" sz="2000" b="1" dirty="0" smtClean="0">
                          <a:solidFill>
                            <a:srgbClr val="0000CC"/>
                          </a:solidFill>
                          <a:effectLst/>
                          <a:latin typeface="Tuva New" pitchFamily="18" charset="0"/>
                        </a:rPr>
                        <a:t> </a:t>
                      </a:r>
                      <a:r>
                        <a:rPr lang="ru-RU" sz="2000" b="1" dirty="0" err="1">
                          <a:solidFill>
                            <a:srgbClr val="0000CC"/>
                          </a:solidFill>
                          <a:effectLst/>
                          <a:latin typeface="Tuva New" pitchFamily="18" charset="0"/>
                        </a:rPr>
                        <a:t>бичии</a:t>
                      </a:r>
                      <a:r>
                        <a:rPr lang="ru-RU" sz="2000" b="1" dirty="0">
                          <a:solidFill>
                            <a:srgbClr val="0000CC"/>
                          </a:solidFill>
                          <a:effectLst/>
                          <a:latin typeface="Tuva New" pitchFamily="18" charset="0"/>
                        </a:rPr>
                        <a:t> </a:t>
                      </a:r>
                      <a:r>
                        <a:rPr lang="ru-RU" sz="2000" b="1" dirty="0" err="1">
                          <a:solidFill>
                            <a:srgbClr val="0000CC"/>
                          </a:solidFill>
                          <a:effectLst/>
                          <a:latin typeface="Tuva New" pitchFamily="18" charset="0"/>
                        </a:rPr>
                        <a:t>мурнунда</a:t>
                      </a:r>
                      <a:r>
                        <a:rPr lang="ru-RU" sz="2000" b="1" dirty="0">
                          <a:solidFill>
                            <a:srgbClr val="0000CC"/>
                          </a:solidFill>
                          <a:effectLst/>
                          <a:latin typeface="Tuva New" pitchFamily="18" charset="0"/>
                        </a:rPr>
                        <a:t> </a:t>
                      </a:r>
                      <a:r>
                        <a:rPr lang="ru-RU" sz="2000" b="1" dirty="0" err="1">
                          <a:solidFill>
                            <a:srgbClr val="0000CC"/>
                          </a:solidFill>
                          <a:effectLst/>
                          <a:latin typeface="Tuva New" pitchFamily="18" charset="0"/>
                        </a:rPr>
                        <a:t>болган</a:t>
                      </a:r>
                      <a:r>
                        <a:rPr lang="ru-RU" sz="2000" b="1" dirty="0">
                          <a:solidFill>
                            <a:srgbClr val="0000CC"/>
                          </a:solidFill>
                          <a:effectLst/>
                          <a:latin typeface="Tuva New" pitchFamily="18" charset="0"/>
                        </a:rPr>
                        <a:t> </a:t>
                      </a:r>
                      <a:r>
                        <a:rPr lang="ru-RU" sz="2000" b="1" dirty="0" err="1">
                          <a:solidFill>
                            <a:srgbClr val="0000CC"/>
                          </a:solidFill>
                          <a:effectLst/>
                          <a:latin typeface="Tuva New" pitchFamily="18" charset="0"/>
                        </a:rPr>
                        <a:t>кылдыныыг</a:t>
                      </a:r>
                      <a:r>
                        <a:rPr lang="ru-RU" sz="2000" b="1" dirty="0">
                          <a:solidFill>
                            <a:srgbClr val="0000CC"/>
                          </a:solidFill>
                          <a:effectLst/>
                          <a:latin typeface="Tuva New" pitchFamily="18" charset="0"/>
                        </a:rPr>
                        <a:t> </a:t>
                      </a:r>
                      <a:r>
                        <a:rPr lang="ru-RU" sz="2000" b="1" dirty="0" err="1">
                          <a:solidFill>
                            <a:srgbClr val="0000CC"/>
                          </a:solidFill>
                          <a:effectLst/>
                          <a:latin typeface="Tuva New" pitchFamily="18" charset="0"/>
                        </a:rPr>
                        <a:t>илередир</a:t>
                      </a:r>
                      <a:endParaRPr lang="ru-RU" sz="2000" b="1" dirty="0">
                        <a:solidFill>
                          <a:srgbClr val="0000CC"/>
                        </a:solidFill>
                        <a:effectLst/>
                        <a:latin typeface="Tuva New" pitchFamily="18" charset="0"/>
                        <a:ea typeface="Times New Roman"/>
                        <a:cs typeface="Times New Roman"/>
                      </a:endParaRPr>
                    </a:p>
                  </a:txBody>
                  <a:tcPr marL="73242" marR="73242" marT="36630" marB="36630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7345" indent="-347345"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875" algn="l"/>
                          <a:tab pos="2070100" algn="l"/>
                        </a:tabLst>
                      </a:pPr>
                      <a:r>
                        <a:rPr lang="ru-RU" sz="2000" b="1" kern="1200" dirty="0">
                          <a:solidFill>
                            <a:srgbClr val="0000CC"/>
                          </a:solidFill>
                          <a:effectLst/>
                          <a:latin typeface="Tuva New" pitchFamily="18" charset="0"/>
                        </a:rPr>
                        <a:t>-</a:t>
                      </a:r>
                      <a:r>
                        <a:rPr lang="ru-RU" sz="2000" b="1" kern="1200" dirty="0" err="1">
                          <a:solidFill>
                            <a:srgbClr val="0000CC"/>
                          </a:solidFill>
                          <a:effectLst/>
                          <a:latin typeface="Tuva New" pitchFamily="18" charset="0"/>
                        </a:rPr>
                        <a:t>ды</a:t>
                      </a:r>
                      <a:r>
                        <a:rPr lang="ru-RU" sz="2000" b="1" kern="1200" dirty="0">
                          <a:solidFill>
                            <a:srgbClr val="0000CC"/>
                          </a:solidFill>
                          <a:effectLst/>
                          <a:latin typeface="Tuva New" pitchFamily="18" charset="0"/>
                        </a:rPr>
                        <a:t>, -</a:t>
                      </a:r>
                      <a:r>
                        <a:rPr lang="ru-RU" sz="2000" b="1" kern="1200" dirty="0" err="1">
                          <a:solidFill>
                            <a:srgbClr val="0000CC"/>
                          </a:solidFill>
                          <a:effectLst/>
                          <a:latin typeface="Tuva New" pitchFamily="18" charset="0"/>
                        </a:rPr>
                        <a:t>ди</a:t>
                      </a:r>
                      <a:r>
                        <a:rPr lang="ru-RU" sz="2000" b="1" kern="1200" dirty="0">
                          <a:solidFill>
                            <a:srgbClr val="0000CC"/>
                          </a:solidFill>
                          <a:effectLst/>
                          <a:latin typeface="Tuva New" pitchFamily="18" charset="0"/>
                        </a:rPr>
                        <a:t>, -</a:t>
                      </a:r>
                      <a:r>
                        <a:rPr lang="ru-RU" sz="2000" b="1" kern="1200" dirty="0" err="1">
                          <a:solidFill>
                            <a:srgbClr val="0000CC"/>
                          </a:solidFill>
                          <a:effectLst/>
                          <a:latin typeface="Tuva New" pitchFamily="18" charset="0"/>
                        </a:rPr>
                        <a:t>ду</a:t>
                      </a:r>
                      <a:r>
                        <a:rPr lang="ru-RU" sz="2000" b="1" kern="1200" dirty="0">
                          <a:solidFill>
                            <a:srgbClr val="0000CC"/>
                          </a:solidFill>
                          <a:effectLst/>
                          <a:latin typeface="Tuva New" pitchFamily="18" charset="0"/>
                        </a:rPr>
                        <a:t>, -</a:t>
                      </a:r>
                      <a:r>
                        <a:rPr lang="ru-RU" sz="2000" b="1" kern="1200" dirty="0" err="1" smtClean="0">
                          <a:solidFill>
                            <a:srgbClr val="0000CC"/>
                          </a:solidFill>
                          <a:effectLst/>
                          <a:latin typeface="Tuva New" pitchFamily="18" charset="0"/>
                        </a:rPr>
                        <a:t>дү</a:t>
                      </a:r>
                      <a:endParaRPr lang="ru-RU" sz="2000" b="1" dirty="0">
                        <a:solidFill>
                          <a:srgbClr val="0000CC"/>
                        </a:solidFill>
                        <a:effectLst/>
                        <a:latin typeface="Tuva New" pitchFamily="18" charset="0"/>
                      </a:endParaRPr>
                    </a:p>
                    <a:p>
                      <a:pPr marL="347345" indent="-347345"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875" algn="l"/>
                          <a:tab pos="2070100" algn="l"/>
                        </a:tabLst>
                      </a:pPr>
                      <a:r>
                        <a:rPr lang="ru-RU" sz="2000" b="1" kern="1200" dirty="0">
                          <a:solidFill>
                            <a:srgbClr val="0000CC"/>
                          </a:solidFill>
                          <a:effectLst/>
                          <a:latin typeface="Tuva New" pitchFamily="18" charset="0"/>
                        </a:rPr>
                        <a:t>-ты, -</a:t>
                      </a:r>
                      <a:r>
                        <a:rPr lang="ru-RU" sz="2000" b="1" kern="1200" dirty="0" err="1">
                          <a:solidFill>
                            <a:srgbClr val="0000CC"/>
                          </a:solidFill>
                          <a:effectLst/>
                          <a:latin typeface="Tuva New" pitchFamily="18" charset="0"/>
                        </a:rPr>
                        <a:t>ти</a:t>
                      </a:r>
                      <a:r>
                        <a:rPr lang="ru-RU" sz="2000" b="1" kern="1200" dirty="0">
                          <a:solidFill>
                            <a:srgbClr val="0000CC"/>
                          </a:solidFill>
                          <a:effectLst/>
                          <a:latin typeface="Tuva New" pitchFamily="18" charset="0"/>
                        </a:rPr>
                        <a:t>, -ту, -</a:t>
                      </a:r>
                      <a:r>
                        <a:rPr lang="ru-RU" sz="2000" b="1" kern="1200" dirty="0" err="1" smtClean="0">
                          <a:solidFill>
                            <a:srgbClr val="0000CC"/>
                          </a:solidFill>
                          <a:effectLst/>
                          <a:latin typeface="Tuva New" pitchFamily="18" charset="0"/>
                        </a:rPr>
                        <a:t>тү</a:t>
                      </a:r>
                      <a:endParaRPr lang="ru-RU" sz="2000" b="1" dirty="0">
                        <a:solidFill>
                          <a:srgbClr val="0000CC"/>
                        </a:solidFill>
                        <a:effectLst/>
                        <a:latin typeface="Tuva New" pitchFamily="18" charset="0"/>
                        <a:ea typeface="Times New Roman"/>
                        <a:cs typeface="Times New Roman"/>
                      </a:endParaRPr>
                    </a:p>
                  </a:txBody>
                  <a:tcPr marL="73242" marR="73242" marT="36630" marB="36630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7345" indent="-347345" algn="l" fontAlgn="base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82905" algn="l"/>
                          <a:tab pos="2070100" algn="l"/>
                        </a:tabLst>
                      </a:pPr>
                      <a:r>
                        <a:rPr lang="ru-RU" sz="2000" b="1" kern="1200" dirty="0" err="1" smtClean="0">
                          <a:solidFill>
                            <a:srgbClr val="0000CC"/>
                          </a:solidFill>
                          <a:effectLst/>
                          <a:latin typeface="Tuva New" pitchFamily="18" charset="0"/>
                        </a:rPr>
                        <a:t>чүнү</a:t>
                      </a:r>
                      <a:r>
                        <a:rPr lang="ru-RU" sz="2000" b="1" kern="1200" dirty="0" smtClean="0">
                          <a:solidFill>
                            <a:srgbClr val="0000CC"/>
                          </a:solidFill>
                          <a:effectLst/>
                          <a:latin typeface="Tuva New" pitchFamily="18" charset="0"/>
                        </a:rPr>
                        <a:t> </a:t>
                      </a:r>
                      <a:r>
                        <a:rPr lang="ru-RU" sz="2000" b="1" kern="1200" dirty="0" err="1">
                          <a:solidFill>
                            <a:srgbClr val="0000CC"/>
                          </a:solidFill>
                          <a:effectLst/>
                          <a:latin typeface="Tuva New" pitchFamily="18" charset="0"/>
                        </a:rPr>
                        <a:t>кылды</a:t>
                      </a:r>
                      <a:r>
                        <a:rPr lang="ru-RU" sz="2000" b="1" kern="1200" dirty="0">
                          <a:solidFill>
                            <a:srgbClr val="0000CC"/>
                          </a:solidFill>
                          <a:effectLst/>
                          <a:latin typeface="Tuva New" pitchFamily="18" charset="0"/>
                        </a:rPr>
                        <a:t>?, </a:t>
                      </a:r>
                      <a:endParaRPr lang="ru-RU" sz="2000" b="1" dirty="0">
                        <a:solidFill>
                          <a:srgbClr val="0000CC"/>
                        </a:solidFill>
                        <a:effectLst/>
                        <a:latin typeface="Tuva New" pitchFamily="18" charset="0"/>
                      </a:endParaRPr>
                    </a:p>
                    <a:p>
                      <a:pPr indent="1270" algn="l" fontAlgn="base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82905" algn="l"/>
                          <a:tab pos="2070100" algn="l"/>
                        </a:tabLst>
                      </a:pPr>
                      <a:r>
                        <a:rPr lang="ru-RU" sz="2000" b="1" kern="1200" dirty="0" err="1" smtClean="0">
                          <a:solidFill>
                            <a:srgbClr val="0000CC"/>
                          </a:solidFill>
                          <a:effectLst/>
                          <a:latin typeface="Tuva New" pitchFamily="18" charset="0"/>
                        </a:rPr>
                        <a:t>канчалды</a:t>
                      </a:r>
                      <a:r>
                        <a:rPr lang="ru-RU" sz="2000" b="1" kern="1200" dirty="0" smtClean="0">
                          <a:solidFill>
                            <a:srgbClr val="0000CC"/>
                          </a:solidFill>
                          <a:effectLst/>
                          <a:latin typeface="Tuva New" pitchFamily="18" charset="0"/>
                        </a:rPr>
                        <a:t>?, </a:t>
                      </a:r>
                      <a:endParaRPr lang="ru-RU" sz="2000" b="1" dirty="0">
                        <a:solidFill>
                          <a:srgbClr val="0000CC"/>
                        </a:solidFill>
                        <a:effectLst/>
                        <a:latin typeface="Tuva New" pitchFamily="18" charset="0"/>
                        <a:ea typeface="Times New Roman"/>
                        <a:cs typeface="Times New Roman"/>
                      </a:endParaRPr>
                    </a:p>
                  </a:txBody>
                  <a:tcPr marL="73242" marR="73242" marT="36630" marB="36630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32387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333625" algn="l"/>
                        </a:tabLst>
                      </a:pPr>
                      <a:r>
                        <a:rPr lang="ru-RU" sz="2000" b="1" dirty="0" err="1" smtClean="0">
                          <a:solidFill>
                            <a:srgbClr val="0000CC"/>
                          </a:solidFill>
                          <a:effectLst/>
                          <a:latin typeface="Tuva New" pitchFamily="18" charset="0"/>
                        </a:rPr>
                        <a:t>Бадыткал-дыг</a:t>
                      </a:r>
                      <a:r>
                        <a:rPr lang="ru-RU" sz="2000" b="1" dirty="0" smtClean="0">
                          <a:solidFill>
                            <a:srgbClr val="0000CC"/>
                          </a:solidFill>
                          <a:effectLst/>
                          <a:latin typeface="Tuva New" pitchFamily="18" charset="0"/>
                        </a:rPr>
                        <a:t> </a:t>
                      </a:r>
                      <a:r>
                        <a:rPr lang="ru-RU" sz="2000" b="1" dirty="0" err="1">
                          <a:solidFill>
                            <a:srgbClr val="0000CC"/>
                          </a:solidFill>
                          <a:effectLst/>
                          <a:latin typeface="Tuva New" pitchFamily="18" charset="0"/>
                        </a:rPr>
                        <a:t>эрткен</a:t>
                      </a:r>
                      <a:r>
                        <a:rPr lang="ru-RU" sz="2000" b="1" dirty="0">
                          <a:solidFill>
                            <a:srgbClr val="0000CC"/>
                          </a:solidFill>
                          <a:effectLst/>
                          <a:latin typeface="Tuva New" pitchFamily="18" charset="0"/>
                        </a:rPr>
                        <a:t> </a:t>
                      </a:r>
                      <a:r>
                        <a:rPr lang="ru-RU" sz="2000" b="1" dirty="0" err="1" smtClean="0">
                          <a:solidFill>
                            <a:srgbClr val="0000CC"/>
                          </a:solidFill>
                          <a:effectLst/>
                          <a:latin typeface="Tuva New" pitchFamily="18" charset="0"/>
                        </a:rPr>
                        <a:t>үе</a:t>
                      </a:r>
                      <a:endParaRPr lang="ru-RU" sz="2000" b="1" dirty="0">
                        <a:solidFill>
                          <a:srgbClr val="0000CC"/>
                        </a:solidFill>
                        <a:effectLst/>
                        <a:latin typeface="Tuva New" pitchFamily="18" charset="0"/>
                        <a:ea typeface="Times New Roman"/>
                        <a:cs typeface="Times New Roman"/>
                      </a:endParaRPr>
                    </a:p>
                  </a:txBody>
                  <a:tcPr marL="73242" marR="73242" marT="36630" marB="36630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70100" algn="l"/>
                        </a:tabLst>
                      </a:pPr>
                      <a:r>
                        <a:rPr lang="ru-RU" sz="2000" b="1" dirty="0" err="1" smtClean="0">
                          <a:solidFill>
                            <a:srgbClr val="0000CC"/>
                          </a:solidFill>
                          <a:effectLst/>
                          <a:latin typeface="Tuva New" pitchFamily="18" charset="0"/>
                        </a:rPr>
                        <a:t>Кылдыныгның</a:t>
                      </a:r>
                      <a:r>
                        <a:rPr lang="ru-RU" sz="2000" b="1" dirty="0" smtClean="0">
                          <a:solidFill>
                            <a:srgbClr val="0000CC"/>
                          </a:solidFill>
                          <a:effectLst/>
                          <a:latin typeface="Tuva New" pitchFamily="18" charset="0"/>
                        </a:rPr>
                        <a:t> </a:t>
                      </a:r>
                      <a:r>
                        <a:rPr lang="ru-RU" sz="2000" b="1" dirty="0" err="1">
                          <a:solidFill>
                            <a:srgbClr val="0000CC"/>
                          </a:solidFill>
                          <a:effectLst/>
                          <a:latin typeface="Tuva New" pitchFamily="18" charset="0"/>
                        </a:rPr>
                        <a:t>ылап</a:t>
                      </a:r>
                      <a:r>
                        <a:rPr lang="ru-RU" sz="2000" b="1" dirty="0">
                          <a:solidFill>
                            <a:srgbClr val="0000CC"/>
                          </a:solidFill>
                          <a:effectLst/>
                          <a:latin typeface="Tuva New" pitchFamily="18" charset="0"/>
                        </a:rPr>
                        <a:t> </a:t>
                      </a:r>
                      <a:r>
                        <a:rPr lang="ru-RU" sz="2000" b="1" dirty="0" err="1" smtClean="0">
                          <a:solidFill>
                            <a:srgbClr val="0000CC"/>
                          </a:solidFill>
                          <a:effectLst/>
                          <a:latin typeface="Tuva New" pitchFamily="18" charset="0"/>
                        </a:rPr>
                        <a:t>болга-нын</a:t>
                      </a:r>
                      <a:r>
                        <a:rPr lang="ru-RU" sz="2000" b="1" dirty="0" smtClean="0">
                          <a:solidFill>
                            <a:srgbClr val="0000CC"/>
                          </a:solidFill>
                          <a:effectLst/>
                          <a:latin typeface="Tuva New" pitchFamily="18" charset="0"/>
                        </a:rPr>
                        <a:t> </a:t>
                      </a:r>
                      <a:r>
                        <a:rPr lang="ru-RU" sz="2000" b="1" dirty="0" err="1">
                          <a:solidFill>
                            <a:srgbClr val="0000CC"/>
                          </a:solidFill>
                          <a:effectLst/>
                          <a:latin typeface="Tuva New" pitchFamily="18" charset="0"/>
                        </a:rPr>
                        <a:t>бадыткаанын</a:t>
                      </a:r>
                      <a:r>
                        <a:rPr lang="ru-RU" sz="2000" b="1" dirty="0">
                          <a:solidFill>
                            <a:srgbClr val="0000CC"/>
                          </a:solidFill>
                          <a:effectLst/>
                          <a:latin typeface="Tuva New" pitchFamily="18" charset="0"/>
                        </a:rPr>
                        <a:t> </a:t>
                      </a:r>
                      <a:r>
                        <a:rPr lang="ru-RU" sz="2000" b="1" dirty="0" err="1">
                          <a:solidFill>
                            <a:srgbClr val="0000CC"/>
                          </a:solidFill>
                          <a:effectLst/>
                          <a:latin typeface="Tuva New" pitchFamily="18" charset="0"/>
                        </a:rPr>
                        <a:t>илередир</a:t>
                      </a:r>
                      <a:r>
                        <a:rPr lang="ru-RU" sz="2000" b="1" dirty="0">
                          <a:solidFill>
                            <a:srgbClr val="0000CC"/>
                          </a:solidFill>
                          <a:effectLst/>
                          <a:latin typeface="Tuva New" pitchFamily="18" charset="0"/>
                        </a:rPr>
                        <a:t>.</a:t>
                      </a:r>
                      <a:endParaRPr lang="ru-RU" sz="2000" b="1" dirty="0">
                        <a:solidFill>
                          <a:srgbClr val="0000CC"/>
                        </a:solidFill>
                        <a:effectLst/>
                        <a:latin typeface="Tuva New" pitchFamily="18" charset="0"/>
                        <a:ea typeface="Times New Roman"/>
                        <a:cs typeface="Times New Roman"/>
                      </a:endParaRPr>
                    </a:p>
                  </a:txBody>
                  <a:tcPr marL="73242" marR="73242" marT="36630" marB="36630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7345" indent="-347345" algn="l" fontAlgn="base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875" algn="l"/>
                          <a:tab pos="2070100" algn="l"/>
                        </a:tabLst>
                      </a:pPr>
                      <a:r>
                        <a:rPr lang="ru-RU" sz="2000" b="1" dirty="0">
                          <a:solidFill>
                            <a:srgbClr val="0000CC"/>
                          </a:solidFill>
                          <a:effectLst/>
                          <a:latin typeface="Tuva New" pitchFamily="18" charset="0"/>
                        </a:rPr>
                        <a:t>-</a:t>
                      </a:r>
                      <a:r>
                        <a:rPr lang="ru-RU" sz="2000" b="1" dirty="0" err="1">
                          <a:solidFill>
                            <a:srgbClr val="0000CC"/>
                          </a:solidFill>
                          <a:effectLst/>
                          <a:latin typeface="Tuva New" pitchFamily="18" charset="0"/>
                        </a:rPr>
                        <a:t>чык</a:t>
                      </a:r>
                      <a:r>
                        <a:rPr lang="ru-RU" sz="2000" b="1" dirty="0">
                          <a:solidFill>
                            <a:srgbClr val="0000CC"/>
                          </a:solidFill>
                          <a:effectLst/>
                          <a:latin typeface="Tuva New" pitchFamily="18" charset="0"/>
                        </a:rPr>
                        <a:t>, -чик</a:t>
                      </a:r>
                      <a:r>
                        <a:rPr lang="ru-RU" sz="2000" b="1" dirty="0" smtClean="0">
                          <a:solidFill>
                            <a:srgbClr val="0000CC"/>
                          </a:solidFill>
                          <a:effectLst/>
                          <a:latin typeface="Tuva New" pitchFamily="18" charset="0"/>
                        </a:rPr>
                        <a:t>,-</a:t>
                      </a:r>
                      <a:r>
                        <a:rPr lang="ru-RU" sz="2000" b="1" dirty="0" err="1" smtClean="0">
                          <a:solidFill>
                            <a:srgbClr val="0000CC"/>
                          </a:solidFill>
                          <a:effectLst/>
                          <a:latin typeface="Tuva New" pitchFamily="18" charset="0"/>
                        </a:rPr>
                        <a:t>чук</a:t>
                      </a:r>
                      <a:r>
                        <a:rPr lang="ru-RU" sz="2000" b="1" dirty="0" smtClean="0">
                          <a:solidFill>
                            <a:srgbClr val="0000CC"/>
                          </a:solidFill>
                          <a:effectLst/>
                          <a:latin typeface="Tuva New" pitchFamily="18" charset="0"/>
                        </a:rPr>
                        <a:t>,</a:t>
                      </a:r>
                      <a:r>
                        <a:rPr lang="ru-RU" sz="2000" b="1" baseline="0" dirty="0" smtClean="0">
                          <a:solidFill>
                            <a:srgbClr val="0000CC"/>
                          </a:solidFill>
                          <a:effectLst/>
                          <a:latin typeface="Tuva New" pitchFamily="18" charset="0"/>
                        </a:rPr>
                        <a:t> </a:t>
                      </a:r>
                      <a:r>
                        <a:rPr lang="ru-RU" sz="2000" b="1" dirty="0" smtClean="0">
                          <a:solidFill>
                            <a:srgbClr val="0000CC"/>
                          </a:solidFill>
                          <a:effectLst/>
                          <a:latin typeface="Tuva New" pitchFamily="18" charset="0"/>
                        </a:rPr>
                        <a:t>-</a:t>
                      </a:r>
                      <a:r>
                        <a:rPr lang="ru-RU" sz="2000" b="1" dirty="0" err="1" smtClean="0">
                          <a:solidFill>
                            <a:srgbClr val="0000CC"/>
                          </a:solidFill>
                          <a:effectLst/>
                          <a:latin typeface="Tuva New" pitchFamily="18" charset="0"/>
                        </a:rPr>
                        <a:t>чүк</a:t>
                      </a:r>
                      <a:r>
                        <a:rPr lang="ru-RU" sz="2000" b="1" dirty="0" smtClean="0">
                          <a:solidFill>
                            <a:srgbClr val="0000CC"/>
                          </a:solidFill>
                          <a:effectLst/>
                          <a:latin typeface="Tuva New" pitchFamily="18" charset="0"/>
                        </a:rPr>
                        <a:t>,-</a:t>
                      </a:r>
                      <a:r>
                        <a:rPr lang="ru-RU" sz="2000" b="1" dirty="0" err="1">
                          <a:solidFill>
                            <a:srgbClr val="0000CC"/>
                          </a:solidFill>
                          <a:effectLst/>
                          <a:latin typeface="Tuva New" pitchFamily="18" charset="0"/>
                        </a:rPr>
                        <a:t>жык</a:t>
                      </a:r>
                      <a:r>
                        <a:rPr lang="ru-RU" sz="2000" b="1" dirty="0" smtClean="0">
                          <a:solidFill>
                            <a:srgbClr val="0000CC"/>
                          </a:solidFill>
                          <a:effectLst/>
                          <a:latin typeface="Tuva New" pitchFamily="18" charset="0"/>
                        </a:rPr>
                        <a:t>,--</a:t>
                      </a:r>
                      <a:r>
                        <a:rPr lang="ru-RU" sz="2000" b="1" dirty="0" err="1" smtClean="0">
                          <a:solidFill>
                            <a:srgbClr val="0000CC"/>
                          </a:solidFill>
                          <a:effectLst/>
                          <a:latin typeface="Tuva New" pitchFamily="18" charset="0"/>
                        </a:rPr>
                        <a:t>жик</a:t>
                      </a:r>
                      <a:r>
                        <a:rPr lang="ru-RU" sz="2000" b="1" dirty="0" smtClean="0">
                          <a:solidFill>
                            <a:srgbClr val="0000CC"/>
                          </a:solidFill>
                          <a:effectLst/>
                          <a:latin typeface="Tuva New" pitchFamily="18" charset="0"/>
                        </a:rPr>
                        <a:t>,-</a:t>
                      </a:r>
                      <a:r>
                        <a:rPr lang="ru-RU" sz="2000" b="1" dirty="0" err="1" smtClean="0">
                          <a:solidFill>
                            <a:srgbClr val="0000CC"/>
                          </a:solidFill>
                          <a:effectLst/>
                          <a:latin typeface="Tuva New" pitchFamily="18" charset="0"/>
                        </a:rPr>
                        <a:t>жук,жук</a:t>
                      </a:r>
                      <a:endParaRPr lang="ru-RU" sz="2000" b="1" dirty="0">
                        <a:solidFill>
                          <a:srgbClr val="0000CC"/>
                        </a:solidFill>
                        <a:effectLst/>
                        <a:latin typeface="Tuva New" pitchFamily="18" charset="0"/>
                        <a:ea typeface="Times New Roman"/>
                        <a:cs typeface="Times New Roman"/>
                      </a:endParaRPr>
                    </a:p>
                  </a:txBody>
                  <a:tcPr marL="73242" marR="73242" marT="36630" marB="36630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7345" indent="-347345" algn="l" fontAlgn="base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82905" algn="l"/>
                          <a:tab pos="2070100" algn="l"/>
                        </a:tabLst>
                      </a:pPr>
                      <a:r>
                        <a:rPr lang="ru-RU" sz="2000" b="1" kern="1200" dirty="0" err="1" smtClean="0">
                          <a:solidFill>
                            <a:srgbClr val="0000CC"/>
                          </a:solidFill>
                          <a:effectLst/>
                          <a:latin typeface="Tuva New" pitchFamily="18" charset="0"/>
                        </a:rPr>
                        <a:t>Чүнү</a:t>
                      </a:r>
                      <a:r>
                        <a:rPr lang="ru-RU" sz="2000" b="1" kern="1200" baseline="0" dirty="0" smtClean="0">
                          <a:solidFill>
                            <a:srgbClr val="0000CC"/>
                          </a:solidFill>
                          <a:effectLst/>
                          <a:latin typeface="Tuva New" pitchFamily="18" charset="0"/>
                        </a:rPr>
                        <a:t> </a:t>
                      </a:r>
                      <a:r>
                        <a:rPr lang="ru-RU" sz="2000" b="1" kern="1200" dirty="0" err="1" smtClean="0">
                          <a:solidFill>
                            <a:srgbClr val="0000CC"/>
                          </a:solidFill>
                          <a:effectLst/>
                          <a:latin typeface="Tuva New" pitchFamily="18" charset="0"/>
                        </a:rPr>
                        <a:t>кылчык</a:t>
                      </a:r>
                      <a:r>
                        <a:rPr lang="ru-RU" sz="2000" b="1" kern="1200" dirty="0">
                          <a:solidFill>
                            <a:srgbClr val="0000CC"/>
                          </a:solidFill>
                          <a:effectLst/>
                          <a:latin typeface="Tuva New" pitchFamily="18" charset="0"/>
                        </a:rPr>
                        <a:t>?,</a:t>
                      </a:r>
                      <a:endParaRPr lang="ru-RU" sz="2000" b="1" dirty="0">
                        <a:solidFill>
                          <a:srgbClr val="0000CC"/>
                        </a:solidFill>
                        <a:effectLst/>
                        <a:latin typeface="Tuva New" pitchFamily="18" charset="0"/>
                      </a:endParaRPr>
                    </a:p>
                    <a:p>
                      <a:pPr marL="347345" indent="-347345" algn="l" fontAlgn="base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82905" algn="l"/>
                          <a:tab pos="2070100" algn="l"/>
                        </a:tabLst>
                      </a:pPr>
                      <a:r>
                        <a:rPr lang="ru-RU" sz="2000" b="1" kern="1200" dirty="0">
                          <a:solidFill>
                            <a:srgbClr val="0000CC"/>
                          </a:solidFill>
                          <a:effectLst/>
                          <a:latin typeface="Tuva New" pitchFamily="18" charset="0"/>
                        </a:rPr>
                        <a:t> </a:t>
                      </a:r>
                      <a:r>
                        <a:rPr lang="ru-RU" sz="2000" b="1" kern="1200" dirty="0" err="1">
                          <a:solidFill>
                            <a:srgbClr val="0000CC"/>
                          </a:solidFill>
                          <a:effectLst/>
                          <a:latin typeface="Tuva New" pitchFamily="18" charset="0"/>
                        </a:rPr>
                        <a:t>канчалчык</a:t>
                      </a:r>
                      <a:r>
                        <a:rPr lang="ru-RU" sz="2000" b="1" kern="1200" dirty="0">
                          <a:solidFill>
                            <a:srgbClr val="0000CC"/>
                          </a:solidFill>
                          <a:effectLst/>
                          <a:latin typeface="Tuva New" pitchFamily="18" charset="0"/>
                        </a:rPr>
                        <a:t>?</a:t>
                      </a:r>
                      <a:endParaRPr lang="ru-RU" sz="2000" b="1" dirty="0">
                        <a:solidFill>
                          <a:srgbClr val="0000CC"/>
                        </a:solidFill>
                        <a:effectLst/>
                        <a:latin typeface="Tuva New" pitchFamily="18" charset="0"/>
                        <a:ea typeface="Times New Roman"/>
                        <a:cs typeface="Times New Roman"/>
                      </a:endParaRPr>
                    </a:p>
                  </a:txBody>
                  <a:tcPr marL="73242" marR="73242" marT="36630" marB="36630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6435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333625" algn="l"/>
                        </a:tabLst>
                      </a:pPr>
                      <a:r>
                        <a:rPr lang="ru-RU" sz="2000" b="1" dirty="0" err="1" smtClean="0">
                          <a:solidFill>
                            <a:srgbClr val="0000CC"/>
                          </a:solidFill>
                          <a:effectLst/>
                          <a:latin typeface="Tuva New" pitchFamily="18" charset="0"/>
                        </a:rPr>
                        <a:t>Барымдаа-лыг</a:t>
                      </a:r>
                      <a:r>
                        <a:rPr lang="ru-RU" sz="2000" b="1" dirty="0" smtClean="0">
                          <a:solidFill>
                            <a:srgbClr val="0000CC"/>
                          </a:solidFill>
                          <a:effectLst/>
                          <a:latin typeface="Tuva New" pitchFamily="18" charset="0"/>
                        </a:rPr>
                        <a:t> </a:t>
                      </a:r>
                      <a:r>
                        <a:rPr lang="ru-RU" sz="2000" b="1" dirty="0" err="1" smtClean="0">
                          <a:solidFill>
                            <a:srgbClr val="0000CC"/>
                          </a:solidFill>
                          <a:effectLst/>
                          <a:latin typeface="Tuva New" pitchFamily="18" charset="0"/>
                        </a:rPr>
                        <a:t>эрт</a:t>
                      </a:r>
                      <a:r>
                        <a:rPr lang="ru-RU" sz="2000" b="1" dirty="0" smtClean="0">
                          <a:solidFill>
                            <a:srgbClr val="0000CC"/>
                          </a:solidFill>
                          <a:effectLst/>
                          <a:latin typeface="Tuva New" pitchFamily="18" charset="0"/>
                        </a:rPr>
                        <a:t>-</a:t>
                      </a:r>
                      <a:endParaRPr lang="ru-RU" sz="2000" b="1" dirty="0">
                        <a:solidFill>
                          <a:srgbClr val="0000CC"/>
                        </a:solidFill>
                        <a:effectLst/>
                        <a:latin typeface="Tuva New" pitchFamily="18" charset="0"/>
                      </a:endParaRPr>
                    </a:p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333625" algn="l"/>
                        </a:tabLst>
                      </a:pPr>
                      <a:r>
                        <a:rPr lang="ru-RU" sz="2000" b="1" dirty="0" err="1">
                          <a:solidFill>
                            <a:srgbClr val="0000CC"/>
                          </a:solidFill>
                          <a:effectLst/>
                          <a:latin typeface="Tuva New" pitchFamily="18" charset="0"/>
                        </a:rPr>
                        <a:t>кен</a:t>
                      </a:r>
                      <a:r>
                        <a:rPr lang="ru-RU" sz="2000" b="1" dirty="0">
                          <a:solidFill>
                            <a:srgbClr val="0000CC"/>
                          </a:solidFill>
                          <a:effectLst/>
                          <a:latin typeface="Tuva New" pitchFamily="18" charset="0"/>
                        </a:rPr>
                        <a:t> </a:t>
                      </a:r>
                      <a:r>
                        <a:rPr lang="ru-RU" sz="2000" b="1" dirty="0" err="1" smtClean="0">
                          <a:solidFill>
                            <a:srgbClr val="0000CC"/>
                          </a:solidFill>
                          <a:effectLst/>
                          <a:latin typeface="Tuva New" pitchFamily="18" charset="0"/>
                        </a:rPr>
                        <a:t>үе</a:t>
                      </a:r>
                      <a:endParaRPr lang="ru-RU" sz="2000" b="1" dirty="0">
                        <a:solidFill>
                          <a:srgbClr val="0000CC"/>
                        </a:solidFill>
                        <a:effectLst/>
                        <a:latin typeface="Tuva New" pitchFamily="18" charset="0"/>
                        <a:ea typeface="Times New Roman"/>
                        <a:cs typeface="Times New Roman"/>
                      </a:endParaRPr>
                    </a:p>
                  </a:txBody>
                  <a:tcPr marL="73242" marR="73242" marT="36630" marB="36630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70100" algn="l"/>
                        </a:tabLst>
                      </a:pPr>
                      <a:r>
                        <a:rPr lang="ru-RU" sz="2000" b="1" dirty="0" err="1" smtClean="0">
                          <a:solidFill>
                            <a:srgbClr val="0000CC"/>
                          </a:solidFill>
                          <a:effectLst/>
                          <a:latin typeface="Tuva New" pitchFamily="18" charset="0"/>
                        </a:rPr>
                        <a:t>Кылдыныгның</a:t>
                      </a:r>
                      <a:r>
                        <a:rPr lang="ru-RU" sz="2000" b="1" dirty="0" smtClean="0">
                          <a:solidFill>
                            <a:srgbClr val="0000CC"/>
                          </a:solidFill>
                          <a:effectLst/>
                          <a:latin typeface="Tuva New" pitchFamily="18" charset="0"/>
                        </a:rPr>
                        <a:t> </a:t>
                      </a:r>
                      <a:r>
                        <a:rPr lang="ru-RU" sz="2000" b="1" dirty="0" err="1">
                          <a:solidFill>
                            <a:srgbClr val="0000CC"/>
                          </a:solidFill>
                          <a:effectLst/>
                          <a:latin typeface="Tuva New" pitchFamily="18" charset="0"/>
                        </a:rPr>
                        <a:t>болганын</a:t>
                      </a:r>
                      <a:r>
                        <a:rPr lang="ru-RU" sz="2000" b="1" dirty="0">
                          <a:solidFill>
                            <a:srgbClr val="0000CC"/>
                          </a:solidFill>
                          <a:effectLst/>
                          <a:latin typeface="Tuva New" pitchFamily="18" charset="0"/>
                        </a:rPr>
                        <a:t> </a:t>
                      </a:r>
                      <a:r>
                        <a:rPr lang="ru-RU" sz="2000" b="1" dirty="0" err="1" smtClean="0">
                          <a:solidFill>
                            <a:srgbClr val="0000CC"/>
                          </a:solidFill>
                          <a:effectLst/>
                          <a:latin typeface="Tuva New" pitchFamily="18" charset="0"/>
                        </a:rPr>
                        <a:t>өске</a:t>
                      </a:r>
                      <a:r>
                        <a:rPr lang="ru-RU" sz="2000" b="1" dirty="0" smtClean="0">
                          <a:solidFill>
                            <a:srgbClr val="0000CC"/>
                          </a:solidFill>
                          <a:effectLst/>
                          <a:latin typeface="Tuva New" pitchFamily="18" charset="0"/>
                        </a:rPr>
                        <a:t> </a:t>
                      </a:r>
                      <a:r>
                        <a:rPr lang="ru-RU" sz="2000" b="1" dirty="0" err="1" smtClean="0">
                          <a:solidFill>
                            <a:srgbClr val="0000CC"/>
                          </a:solidFill>
                          <a:effectLst/>
                          <a:latin typeface="Tuva New" pitchFamily="18" charset="0"/>
                        </a:rPr>
                        <a:t>кижинң</a:t>
                      </a:r>
                      <a:r>
                        <a:rPr lang="ru-RU" sz="2000" b="1" dirty="0" smtClean="0">
                          <a:solidFill>
                            <a:srgbClr val="0000CC"/>
                          </a:solidFill>
                          <a:effectLst/>
                          <a:latin typeface="Tuva New" pitchFamily="18" charset="0"/>
                        </a:rPr>
                        <a:t> </a:t>
                      </a:r>
                      <a:r>
                        <a:rPr lang="ru-RU" sz="2000" b="1" dirty="0" err="1">
                          <a:solidFill>
                            <a:srgbClr val="0000CC"/>
                          </a:solidFill>
                          <a:effectLst/>
                          <a:latin typeface="Tuva New" pitchFamily="18" charset="0"/>
                        </a:rPr>
                        <a:t>чугаазын</a:t>
                      </a:r>
                      <a:r>
                        <a:rPr lang="ru-RU" sz="2000" b="1" dirty="0">
                          <a:solidFill>
                            <a:srgbClr val="0000CC"/>
                          </a:solidFill>
                          <a:effectLst/>
                          <a:latin typeface="Tuva New" pitchFamily="18" charset="0"/>
                        </a:rPr>
                        <a:t> </a:t>
                      </a:r>
                      <a:r>
                        <a:rPr lang="ru-RU" sz="2000" b="1" dirty="0" err="1">
                          <a:solidFill>
                            <a:srgbClr val="0000CC"/>
                          </a:solidFill>
                          <a:effectLst/>
                          <a:latin typeface="Tuva New" pitchFamily="18" charset="0"/>
                        </a:rPr>
                        <a:t>барымдаалап</a:t>
                      </a:r>
                      <a:r>
                        <a:rPr lang="ru-RU" sz="2000" b="1" dirty="0">
                          <a:solidFill>
                            <a:srgbClr val="0000CC"/>
                          </a:solidFill>
                          <a:effectLst/>
                          <a:latin typeface="Tuva New" pitchFamily="18" charset="0"/>
                        </a:rPr>
                        <a:t> </a:t>
                      </a:r>
                      <a:r>
                        <a:rPr lang="ru-RU" sz="2000" b="1" dirty="0" err="1">
                          <a:solidFill>
                            <a:srgbClr val="0000CC"/>
                          </a:solidFill>
                          <a:effectLst/>
                          <a:latin typeface="Tuva New" pitchFamily="18" charset="0"/>
                        </a:rPr>
                        <a:t>медээлээр</a:t>
                      </a:r>
                      <a:r>
                        <a:rPr lang="ru-RU" sz="2000" b="1" dirty="0">
                          <a:solidFill>
                            <a:srgbClr val="0000CC"/>
                          </a:solidFill>
                          <a:effectLst/>
                          <a:latin typeface="Tuva New" pitchFamily="18" charset="0"/>
                        </a:rPr>
                        <a:t>.</a:t>
                      </a:r>
                      <a:endParaRPr lang="ru-RU" sz="2000" b="1" dirty="0">
                        <a:solidFill>
                          <a:srgbClr val="0000CC"/>
                        </a:solidFill>
                        <a:effectLst/>
                        <a:latin typeface="Tuva New" pitchFamily="18" charset="0"/>
                        <a:ea typeface="Times New Roman"/>
                        <a:cs typeface="Times New Roman"/>
                      </a:endParaRPr>
                    </a:p>
                  </a:txBody>
                  <a:tcPr marL="73242" marR="73242" marT="36630" marB="36630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5875" indent="-15875"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875" algn="l"/>
                          <a:tab pos="2070100" algn="l"/>
                        </a:tabLst>
                      </a:pPr>
                      <a:r>
                        <a:rPr lang="ru-RU" sz="2000" b="1" kern="1200" dirty="0">
                          <a:solidFill>
                            <a:srgbClr val="0000CC"/>
                          </a:solidFill>
                          <a:effectLst/>
                          <a:latin typeface="Tuva New" pitchFamily="18" charset="0"/>
                        </a:rPr>
                        <a:t>-</a:t>
                      </a:r>
                      <a:r>
                        <a:rPr lang="ru-RU" sz="2000" b="1" kern="1200" dirty="0" err="1">
                          <a:solidFill>
                            <a:srgbClr val="0000CC"/>
                          </a:solidFill>
                          <a:effectLst/>
                          <a:latin typeface="Tuva New" pitchFamily="18" charset="0"/>
                        </a:rPr>
                        <a:t>ып</a:t>
                      </a:r>
                      <a:r>
                        <a:rPr lang="ru-RU" sz="2000" b="1" kern="1200" dirty="0">
                          <a:solidFill>
                            <a:srgbClr val="0000CC"/>
                          </a:solidFill>
                          <a:effectLst/>
                          <a:latin typeface="Tuva New" pitchFamily="18" charset="0"/>
                        </a:rPr>
                        <a:t>,-</a:t>
                      </a:r>
                      <a:r>
                        <a:rPr lang="ru-RU" sz="2000" b="1" kern="1200" dirty="0" err="1">
                          <a:solidFill>
                            <a:srgbClr val="0000CC"/>
                          </a:solidFill>
                          <a:effectLst/>
                          <a:latin typeface="Tuva New" pitchFamily="18" charset="0"/>
                        </a:rPr>
                        <a:t>ип</a:t>
                      </a:r>
                      <a:r>
                        <a:rPr lang="ru-RU" sz="2000" b="1" kern="1200" dirty="0">
                          <a:solidFill>
                            <a:srgbClr val="0000CC"/>
                          </a:solidFill>
                          <a:effectLst/>
                          <a:latin typeface="Tuva New" pitchFamily="18" charset="0"/>
                        </a:rPr>
                        <a:t>,- </a:t>
                      </a:r>
                      <a:r>
                        <a:rPr lang="ru-RU" sz="2000" b="1" kern="1200" dirty="0" err="1">
                          <a:solidFill>
                            <a:srgbClr val="0000CC"/>
                          </a:solidFill>
                          <a:effectLst/>
                          <a:latin typeface="Tuva New" pitchFamily="18" charset="0"/>
                        </a:rPr>
                        <a:t>уп</a:t>
                      </a:r>
                      <a:r>
                        <a:rPr lang="ru-RU" sz="2000" b="1" kern="1200" dirty="0" smtClean="0">
                          <a:solidFill>
                            <a:srgbClr val="0000CC"/>
                          </a:solidFill>
                          <a:effectLst/>
                          <a:latin typeface="Tuva New" pitchFamily="18" charset="0"/>
                        </a:rPr>
                        <a:t>,-</a:t>
                      </a:r>
                      <a:r>
                        <a:rPr lang="ru-RU" sz="2000" b="1" kern="1200" dirty="0" err="1" smtClean="0">
                          <a:solidFill>
                            <a:srgbClr val="0000CC"/>
                          </a:solidFill>
                          <a:effectLst/>
                          <a:latin typeface="Tuva New" pitchFamily="18" charset="0"/>
                        </a:rPr>
                        <a:t>үп</a:t>
                      </a:r>
                      <a:r>
                        <a:rPr lang="ru-RU" sz="2000" b="1" kern="1200" dirty="0">
                          <a:solidFill>
                            <a:srgbClr val="0000CC"/>
                          </a:solidFill>
                          <a:effectLst/>
                          <a:latin typeface="Tuva New" pitchFamily="18" charset="0"/>
                        </a:rPr>
                        <a:t>, </a:t>
                      </a:r>
                      <a:r>
                        <a:rPr lang="ru-RU" sz="2000" b="1" kern="1200" dirty="0" smtClean="0">
                          <a:solidFill>
                            <a:srgbClr val="0000CC"/>
                          </a:solidFill>
                          <a:effectLst/>
                          <a:latin typeface="Tuva New" pitchFamily="18" charset="0"/>
                        </a:rPr>
                        <a:t>-</a:t>
                      </a:r>
                      <a:r>
                        <a:rPr lang="ru-RU" sz="2000" b="1" kern="1200" dirty="0" err="1">
                          <a:solidFill>
                            <a:srgbClr val="0000CC"/>
                          </a:solidFill>
                          <a:effectLst/>
                          <a:latin typeface="Tuva New" pitchFamily="18" charset="0"/>
                        </a:rPr>
                        <a:t>тыр</a:t>
                      </a:r>
                      <a:r>
                        <a:rPr lang="ru-RU" sz="2000" b="1" kern="1200" dirty="0">
                          <a:solidFill>
                            <a:srgbClr val="0000CC"/>
                          </a:solidFill>
                          <a:effectLst/>
                          <a:latin typeface="Tuva New" pitchFamily="18" charset="0"/>
                        </a:rPr>
                        <a:t>,-тир, </a:t>
                      </a:r>
                      <a:endParaRPr lang="ru-RU" sz="2000" b="1" dirty="0">
                        <a:solidFill>
                          <a:srgbClr val="0000CC"/>
                        </a:solidFill>
                        <a:effectLst/>
                        <a:latin typeface="Tuva New" pitchFamily="18" charset="0"/>
                      </a:endParaRPr>
                    </a:p>
                    <a:p>
                      <a:pPr marL="15875" indent="-15875"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875" algn="l"/>
                          <a:tab pos="2070100" algn="l"/>
                        </a:tabLst>
                      </a:pPr>
                      <a:r>
                        <a:rPr lang="ru-RU" sz="2000" b="1" kern="1200" dirty="0">
                          <a:solidFill>
                            <a:srgbClr val="0000CC"/>
                          </a:solidFill>
                          <a:effectLst/>
                          <a:latin typeface="Tuva New" pitchFamily="18" charset="0"/>
                        </a:rPr>
                        <a:t>-тур,-</a:t>
                      </a:r>
                      <a:r>
                        <a:rPr lang="ru-RU" sz="2000" b="1" kern="1200" dirty="0" err="1" smtClean="0">
                          <a:solidFill>
                            <a:srgbClr val="0000CC"/>
                          </a:solidFill>
                          <a:effectLst/>
                          <a:latin typeface="Tuva New" pitchFamily="18" charset="0"/>
                        </a:rPr>
                        <a:t>түр</a:t>
                      </a:r>
                      <a:r>
                        <a:rPr lang="ru-RU" sz="2000" b="1" kern="1200" dirty="0" smtClean="0">
                          <a:solidFill>
                            <a:srgbClr val="0000CC"/>
                          </a:solidFill>
                          <a:effectLst/>
                          <a:latin typeface="Tuva New" pitchFamily="18" charset="0"/>
                        </a:rPr>
                        <a:t> </a:t>
                      </a:r>
                      <a:r>
                        <a:rPr lang="ru-RU" sz="2000" b="1" kern="1200" dirty="0" err="1">
                          <a:solidFill>
                            <a:srgbClr val="0000CC"/>
                          </a:solidFill>
                          <a:effectLst/>
                          <a:latin typeface="Tuva New" pitchFamily="18" charset="0"/>
                        </a:rPr>
                        <a:t>деп</a:t>
                      </a:r>
                      <a:r>
                        <a:rPr lang="ru-RU" sz="2000" b="1" kern="1200" dirty="0">
                          <a:solidFill>
                            <a:srgbClr val="0000CC"/>
                          </a:solidFill>
                          <a:effectLst/>
                          <a:latin typeface="Tuva New" pitchFamily="18" charset="0"/>
                        </a:rPr>
                        <a:t> </a:t>
                      </a:r>
                      <a:r>
                        <a:rPr lang="ru-RU" sz="2000" b="1" kern="1200" dirty="0" err="1">
                          <a:solidFill>
                            <a:srgbClr val="0000CC"/>
                          </a:solidFill>
                          <a:effectLst/>
                          <a:latin typeface="Tuva New" pitchFamily="18" charset="0"/>
                        </a:rPr>
                        <a:t>артынчылар</a:t>
                      </a:r>
                      <a:r>
                        <a:rPr lang="ru-RU" sz="2000" b="1" kern="1200" dirty="0">
                          <a:solidFill>
                            <a:srgbClr val="0000CC"/>
                          </a:solidFill>
                          <a:effectLst/>
                          <a:latin typeface="Tuva New" pitchFamily="18" charset="0"/>
                        </a:rPr>
                        <a:t> </a:t>
                      </a:r>
                      <a:endParaRPr lang="ru-RU" sz="2000" b="1" dirty="0">
                        <a:solidFill>
                          <a:srgbClr val="0000CC"/>
                        </a:solidFill>
                        <a:effectLst/>
                        <a:latin typeface="Tuva New" pitchFamily="18" charset="0"/>
                        <a:ea typeface="Times New Roman"/>
                        <a:cs typeface="Times New Roman"/>
                      </a:endParaRPr>
                    </a:p>
                  </a:txBody>
                  <a:tcPr marL="73242" marR="73242" marT="36630" marB="36630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82905" algn="l"/>
                          <a:tab pos="2070100" algn="l"/>
                        </a:tabLst>
                      </a:pPr>
                      <a:r>
                        <a:rPr lang="ru-RU" sz="2000" b="1" dirty="0" err="1" smtClean="0">
                          <a:solidFill>
                            <a:srgbClr val="0000CC"/>
                          </a:solidFill>
                          <a:effectLst/>
                          <a:latin typeface="Tuva New" pitchFamily="18" charset="0"/>
                        </a:rPr>
                        <a:t>чүн</a:t>
                      </a:r>
                      <a:r>
                        <a:rPr lang="ru-RU" sz="2000" b="1" dirty="0" err="1">
                          <a:solidFill>
                            <a:srgbClr val="0000CC"/>
                          </a:solidFill>
                          <a:effectLst/>
                          <a:latin typeface="Tuva New" pitchFamily="18" charset="0"/>
                        </a:rPr>
                        <a:t>ү</a:t>
                      </a:r>
                      <a:r>
                        <a:rPr lang="ru-RU" sz="2000" b="1" dirty="0" smtClean="0">
                          <a:solidFill>
                            <a:srgbClr val="0000CC"/>
                          </a:solidFill>
                          <a:effectLst/>
                          <a:latin typeface="Tuva New" pitchFamily="18" charset="0"/>
                        </a:rPr>
                        <a:t> </a:t>
                      </a:r>
                      <a:r>
                        <a:rPr lang="ru-RU" sz="2000" b="1" dirty="0" err="1">
                          <a:solidFill>
                            <a:srgbClr val="0000CC"/>
                          </a:solidFill>
                          <a:effectLst/>
                          <a:latin typeface="Tuva New" pitchFamily="18" charset="0"/>
                        </a:rPr>
                        <a:t>кылып-тыр</a:t>
                      </a:r>
                      <a:r>
                        <a:rPr lang="ru-RU" sz="2000" b="1" dirty="0">
                          <a:solidFill>
                            <a:srgbClr val="0000CC"/>
                          </a:solidFill>
                          <a:effectLst/>
                          <a:latin typeface="Tuva New" pitchFamily="18" charset="0"/>
                        </a:rPr>
                        <a:t>?, </a:t>
                      </a:r>
                    </a:p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82905" algn="l"/>
                          <a:tab pos="2070100" algn="l"/>
                        </a:tabLst>
                      </a:pPr>
                      <a:r>
                        <a:rPr lang="ru-RU" sz="2000" b="1" dirty="0" err="1">
                          <a:solidFill>
                            <a:srgbClr val="0000CC"/>
                          </a:solidFill>
                          <a:effectLst/>
                          <a:latin typeface="Tuva New" pitchFamily="18" charset="0"/>
                        </a:rPr>
                        <a:t>канчап-тыр</a:t>
                      </a:r>
                      <a:r>
                        <a:rPr lang="ru-RU" sz="2000" b="1" dirty="0">
                          <a:solidFill>
                            <a:srgbClr val="0000CC"/>
                          </a:solidFill>
                          <a:effectLst/>
                          <a:latin typeface="Tuva New" pitchFamily="18" charset="0"/>
                        </a:rPr>
                        <a:t>?</a:t>
                      </a:r>
                      <a:endParaRPr lang="ru-RU" sz="2000" b="1" dirty="0">
                        <a:solidFill>
                          <a:srgbClr val="0000CC"/>
                        </a:solidFill>
                        <a:effectLst/>
                        <a:latin typeface="Tuva New" pitchFamily="18" charset="0"/>
                        <a:ea typeface="Times New Roman"/>
                        <a:cs typeface="Times New Roman"/>
                      </a:endParaRPr>
                    </a:p>
                  </a:txBody>
                  <a:tcPr marL="73242" marR="73242" marT="36630" marB="36630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" name="20551503.wav">
            <a:hlinkClick r:id="" action="ppaction://media"/>
          </p:cNvPr>
          <p:cNvPicPr>
            <a:picLocks noChangeAspect="1"/>
          </p:cNvPicPr>
          <p:nvPr>
            <a:wavAudioFile r:embed="rId1" name="20550000.wav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8500" y="60325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16090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4"/>
          <p:cNvSpPr txBox="1">
            <a:spLocks noChangeArrowheads="1"/>
          </p:cNvSpPr>
          <p:nvPr/>
        </p:nvSpPr>
        <p:spPr bwMode="auto">
          <a:xfrm>
            <a:off x="1331913" y="260350"/>
            <a:ext cx="662463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4000" b="1">
                <a:solidFill>
                  <a:srgbClr val="FF0000"/>
                </a:solidFill>
                <a:latin typeface="Tuva New" pitchFamily="18" charset="0"/>
              </a:rPr>
              <a:t>Сөзүглел-биле ажыл</a:t>
            </a:r>
          </a:p>
        </p:txBody>
      </p:sp>
      <p:sp>
        <p:nvSpPr>
          <p:cNvPr id="30723" name="Text Box 6"/>
          <p:cNvSpPr txBox="1">
            <a:spLocks noChangeArrowheads="1"/>
          </p:cNvSpPr>
          <p:nvPr/>
        </p:nvSpPr>
        <p:spPr bwMode="auto">
          <a:xfrm>
            <a:off x="431800" y="1268413"/>
            <a:ext cx="8424863" cy="4402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/>
            <a:r>
              <a:rPr lang="ru-RU" altLang="ru-RU" sz="2800" b="1">
                <a:solidFill>
                  <a:srgbClr val="0000CC"/>
                </a:solidFill>
                <a:latin typeface="Tuva New" pitchFamily="18" charset="0"/>
              </a:rPr>
              <a:t>   Аргада куштар аңгы-аңгы үннер-биле ырлажып турган. Ынаар бир-ле черде бир-ле аң алгырды. Ырак эвесте будук сынган дааш дыңналчык. Ыяштаан улус боор, машиналыг улус доктаай бергеш, шимээргеди. Ыт-даа ээрип-тир.</a:t>
            </a:r>
          </a:p>
          <a:p>
            <a:pPr algn="just"/>
            <a:endParaRPr lang="ru-RU" altLang="ru-RU" sz="2800">
              <a:solidFill>
                <a:srgbClr val="0000CC"/>
              </a:solidFill>
              <a:latin typeface="Tuva New" pitchFamily="18" charset="0"/>
            </a:endParaRPr>
          </a:p>
          <a:p>
            <a:pPr algn="just"/>
            <a:r>
              <a:rPr lang="ru-RU" altLang="ru-RU" sz="2800" b="1">
                <a:solidFill>
                  <a:srgbClr val="0000CC"/>
                </a:solidFill>
                <a:latin typeface="Tuva New" pitchFamily="18" charset="0"/>
              </a:rPr>
              <a:t>   Хөй уруглар ыр-шоор-биле Морзук-Үңгүрге чеде берген бис. Хөлчок ырак оран болчук.  Бо чылын чодурааның үнгенин улус кайгап-тыр. Хүн өрү турда-ла саваларны долдургаш, чаныпкан бис.  </a:t>
            </a:r>
            <a:endParaRPr lang="ru-RU" altLang="ru-RU" sz="2800">
              <a:solidFill>
                <a:srgbClr val="0000CC"/>
              </a:solidFill>
              <a:latin typeface="Tuva New" pitchFamily="18" charset="0"/>
            </a:endParaRPr>
          </a:p>
        </p:txBody>
      </p:sp>
      <p:pic>
        <p:nvPicPr>
          <p:cNvPr id="2" name="9C751519.wav">
            <a:hlinkClick r:id="" action="ppaction://media"/>
          </p:cNvPr>
          <p:cNvPicPr>
            <a:picLocks noChangeAspect="1"/>
          </p:cNvPicPr>
          <p:nvPr>
            <a:wavAudioFile r:embed="rId1" name="9C75F8FD.wav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8500" y="60325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2690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5985" y="620688"/>
            <a:ext cx="8228013" cy="1064989"/>
          </a:xfrm>
        </p:spPr>
        <p:txBody>
          <a:bodyPr/>
          <a:lstStyle/>
          <a:p>
            <a:pPr algn="l"/>
            <a:r>
              <a:rPr lang="tt-RU" dirty="0" smtClean="0">
                <a:solidFill>
                  <a:srgbClr val="0000CC"/>
                </a:solidFill>
              </a:rPr>
              <a:t>Тест-биле а</a:t>
            </a:r>
            <a:r>
              <a:rPr lang="ru-RU" dirty="0" err="1" smtClean="0">
                <a:solidFill>
                  <a:srgbClr val="0000CC"/>
                </a:solidFill>
              </a:rPr>
              <a:t>жыл</a:t>
            </a:r>
            <a:endParaRPr lang="ru-RU" dirty="0">
              <a:solidFill>
                <a:srgbClr val="0000CC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1560" y="2420888"/>
            <a:ext cx="77768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CC"/>
                </a:solidFill>
              </a:rPr>
              <a:t>https://www.testwizard.ru/test.php?id=6284</a:t>
            </a:r>
            <a:endParaRPr lang="en-US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01005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04048" y="3861048"/>
            <a:ext cx="4139952" cy="2809126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861048"/>
            <a:ext cx="3888432" cy="2809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39832"/>
            <a:ext cx="3744416" cy="2416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94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307007"/>
            <a:ext cx="4032448" cy="2343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71600" y="302052"/>
            <a:ext cx="73448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 smtClean="0">
                <a:solidFill>
                  <a:srgbClr val="0000CC"/>
                </a:solidFill>
              </a:rPr>
              <a:t> </a:t>
            </a:r>
            <a:r>
              <a:rPr lang="ru-RU" sz="1800" dirty="0" err="1" smtClean="0">
                <a:solidFill>
                  <a:srgbClr val="FF0000"/>
                </a:solidFill>
              </a:rPr>
              <a:t>Онаалга</a:t>
            </a:r>
            <a:r>
              <a:rPr lang="ru-RU" sz="1800" dirty="0">
                <a:solidFill>
                  <a:srgbClr val="FF0000"/>
                </a:solidFill>
              </a:rPr>
              <a:t>.</a:t>
            </a:r>
            <a:r>
              <a:rPr lang="ru-RU" sz="1800" dirty="0" smtClean="0">
                <a:solidFill>
                  <a:srgbClr val="0000CC"/>
                </a:solidFill>
              </a:rPr>
              <a:t> </a:t>
            </a:r>
            <a:r>
              <a:rPr lang="ru-RU" sz="1800" dirty="0" err="1" smtClean="0">
                <a:solidFill>
                  <a:srgbClr val="0000CC"/>
                </a:solidFill>
              </a:rPr>
              <a:t>Дараазында</a:t>
            </a:r>
            <a:r>
              <a:rPr lang="ru-RU" sz="1800" dirty="0" smtClean="0">
                <a:solidFill>
                  <a:srgbClr val="0000CC"/>
                </a:solidFill>
              </a:rPr>
              <a:t> </a:t>
            </a:r>
            <a:r>
              <a:rPr lang="ru-RU" sz="1800" dirty="0" err="1" smtClean="0">
                <a:solidFill>
                  <a:srgbClr val="0000CC"/>
                </a:solidFill>
              </a:rPr>
              <a:t>чуруктарга</a:t>
            </a:r>
            <a:r>
              <a:rPr lang="ru-RU" sz="1800" dirty="0" smtClean="0">
                <a:solidFill>
                  <a:srgbClr val="0000CC"/>
                </a:solidFill>
              </a:rPr>
              <a:t> </a:t>
            </a:r>
            <a:r>
              <a:rPr lang="ru-RU" sz="1800" dirty="0" err="1" smtClean="0">
                <a:solidFill>
                  <a:srgbClr val="0000CC"/>
                </a:solidFill>
              </a:rPr>
              <a:t>даянып</a:t>
            </a:r>
            <a:r>
              <a:rPr lang="ru-RU" sz="1800" dirty="0" smtClean="0">
                <a:solidFill>
                  <a:srgbClr val="0000CC"/>
                </a:solidFill>
              </a:rPr>
              <a:t>, </a:t>
            </a:r>
            <a:r>
              <a:rPr lang="ru-RU" sz="1800" dirty="0" err="1" smtClean="0">
                <a:solidFill>
                  <a:srgbClr val="0000CC"/>
                </a:solidFill>
              </a:rPr>
              <a:t>болуушкун</a:t>
            </a:r>
            <a:r>
              <a:rPr lang="ru-RU" sz="1800" dirty="0" smtClean="0">
                <a:solidFill>
                  <a:srgbClr val="0000CC"/>
                </a:solidFill>
              </a:rPr>
              <a:t> </a:t>
            </a:r>
            <a:r>
              <a:rPr lang="ru-RU" sz="1800" dirty="0" err="1" smtClean="0">
                <a:solidFill>
                  <a:srgbClr val="0000CC"/>
                </a:solidFill>
              </a:rPr>
              <a:t>наклонениезини</a:t>
            </a:r>
            <a:r>
              <a:rPr lang="tt-RU" sz="1800" dirty="0" smtClean="0">
                <a:solidFill>
                  <a:srgbClr val="0000CC"/>
                </a:solidFill>
              </a:rPr>
              <a:t>ң эрткен үезиниң хевирлерин а</a:t>
            </a:r>
            <a:r>
              <a:rPr lang="ru-RU" sz="1800" dirty="0" err="1" smtClean="0">
                <a:solidFill>
                  <a:srgbClr val="0000CC"/>
                </a:solidFill>
              </a:rPr>
              <a:t>жыглавышаан</a:t>
            </a:r>
            <a:r>
              <a:rPr lang="ru-RU" sz="1800" dirty="0" smtClean="0">
                <a:solidFill>
                  <a:srgbClr val="0000CC"/>
                </a:solidFill>
              </a:rPr>
              <a:t>, </a:t>
            </a:r>
            <a:r>
              <a:rPr lang="ru-RU" sz="1800" dirty="0" err="1" smtClean="0">
                <a:solidFill>
                  <a:srgbClr val="0000CC"/>
                </a:solidFill>
              </a:rPr>
              <a:t>чогаадыг</a:t>
            </a:r>
            <a:r>
              <a:rPr lang="ru-RU" sz="1800" dirty="0" smtClean="0">
                <a:solidFill>
                  <a:srgbClr val="0000CC"/>
                </a:solidFill>
              </a:rPr>
              <a:t> </a:t>
            </a:r>
            <a:r>
              <a:rPr lang="ru-RU" sz="1800" dirty="0" err="1" smtClean="0">
                <a:solidFill>
                  <a:srgbClr val="0000CC"/>
                </a:solidFill>
              </a:rPr>
              <a:t>бижиир</a:t>
            </a:r>
            <a:r>
              <a:rPr lang="ru-RU" sz="1800" dirty="0" smtClean="0">
                <a:solidFill>
                  <a:srgbClr val="0000CC"/>
                </a:solidFill>
              </a:rPr>
              <a:t>.  </a:t>
            </a:r>
            <a:r>
              <a:rPr lang="ru-RU" sz="1800" dirty="0" err="1" smtClean="0">
                <a:solidFill>
                  <a:srgbClr val="0000CC"/>
                </a:solidFill>
              </a:rPr>
              <a:t>Кылыг</a:t>
            </a:r>
            <a:r>
              <a:rPr lang="ru-RU" sz="1800" dirty="0" smtClean="0">
                <a:solidFill>
                  <a:srgbClr val="0000CC"/>
                </a:solidFill>
              </a:rPr>
              <a:t> с</a:t>
            </a:r>
            <a:r>
              <a:rPr lang="tt-RU" sz="1800" dirty="0" smtClean="0">
                <a:solidFill>
                  <a:srgbClr val="0000CC"/>
                </a:solidFill>
              </a:rPr>
              <a:t>өстериниң үе ко</a:t>
            </a:r>
            <a:r>
              <a:rPr lang="ru-RU" sz="1800" dirty="0" err="1" smtClean="0">
                <a:solidFill>
                  <a:srgbClr val="0000CC"/>
                </a:solidFill>
              </a:rPr>
              <a:t>жумаан</a:t>
            </a:r>
            <a:r>
              <a:rPr lang="ru-RU" sz="1800" dirty="0" smtClean="0">
                <a:solidFill>
                  <a:srgbClr val="0000CC"/>
                </a:solidFill>
              </a:rPr>
              <a:t> </a:t>
            </a:r>
            <a:r>
              <a:rPr lang="ru-RU" sz="1800" dirty="0" err="1" smtClean="0">
                <a:solidFill>
                  <a:srgbClr val="0000CC"/>
                </a:solidFill>
              </a:rPr>
              <a:t>шыйбышаан</a:t>
            </a:r>
            <a:r>
              <a:rPr lang="ru-RU" sz="1800" dirty="0" smtClean="0">
                <a:solidFill>
                  <a:srgbClr val="0000CC"/>
                </a:solidFill>
              </a:rPr>
              <a:t>, </a:t>
            </a:r>
            <a:r>
              <a:rPr lang="ru-RU" sz="1800" dirty="0" err="1" smtClean="0">
                <a:solidFill>
                  <a:srgbClr val="0000CC"/>
                </a:solidFill>
              </a:rPr>
              <a:t>кырынга</a:t>
            </a:r>
            <a:r>
              <a:rPr lang="ru-RU" sz="1800" dirty="0" smtClean="0">
                <a:solidFill>
                  <a:srgbClr val="0000CC"/>
                </a:solidFill>
              </a:rPr>
              <a:t> </a:t>
            </a:r>
            <a:r>
              <a:rPr lang="ru-RU" sz="1800" dirty="0" err="1" smtClean="0">
                <a:solidFill>
                  <a:srgbClr val="0000CC"/>
                </a:solidFill>
              </a:rPr>
              <a:t>айтыр</a:t>
            </a:r>
            <a:r>
              <a:rPr lang="ru-RU" sz="1800" dirty="0" smtClean="0">
                <a:solidFill>
                  <a:srgbClr val="0000CC"/>
                </a:solidFill>
              </a:rPr>
              <a:t>.</a:t>
            </a:r>
            <a:r>
              <a:rPr lang="ru-RU" sz="1800" dirty="0" smtClean="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4044735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5.8|3|8.8|2.4|9.7|2.5"/>
</p:tagLst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Times New Roman"/>
        <a:ea typeface="Microsoft YaHei"/>
        <a:cs typeface=""/>
      </a:majorFont>
      <a:minorFont>
        <a:latin typeface="Times New Roman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3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  <a:ea typeface="Microsoft YaHei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3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  <a:ea typeface="Microsoft YaHei" pitchFamily="34" charset="-122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1661</TotalTime>
  <Words>308</Words>
  <Application>Microsoft Office PowerPoint</Application>
  <PresentationFormat>Экран (4:3)</PresentationFormat>
  <Paragraphs>49</Paragraphs>
  <Slides>7</Slides>
  <Notes>0</Notes>
  <HiddenSlides>0</HiddenSlides>
  <MMClips>4</MMClips>
  <ScaleCrop>false</ScaleCrop>
  <HeadingPairs>
    <vt:vector size="6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7</vt:i4>
      </vt:variant>
      <vt:variant>
        <vt:lpstr>Произвольные показы</vt:lpstr>
      </vt:variant>
      <vt:variant>
        <vt:i4>2</vt:i4>
      </vt:variant>
    </vt:vector>
  </HeadingPairs>
  <TitlesOfParts>
    <vt:vector size="12" baseType="lpstr">
      <vt:lpstr>1_Оформление по умолчанию</vt:lpstr>
      <vt:lpstr>Аспект</vt:lpstr>
      <vt:lpstr>1_Аспект</vt:lpstr>
      <vt:lpstr>  Тыва дыл. 6 класс.  Кылыг сөзүнүң болуушкун наклонениезиниң эрткен үези</vt:lpstr>
      <vt:lpstr>Слайд 2</vt:lpstr>
      <vt:lpstr>Слайд 3</vt:lpstr>
      <vt:lpstr>Слайд 4</vt:lpstr>
      <vt:lpstr>Слайд 5</vt:lpstr>
      <vt:lpstr>Тест-биле ажыл</vt:lpstr>
      <vt:lpstr>Слайд 7</vt:lpstr>
      <vt:lpstr>Произвольный показ 1</vt:lpstr>
      <vt:lpstr>Произвольный показ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Olcha</dc:creator>
  <cp:lastModifiedBy>Пользователь Windows</cp:lastModifiedBy>
  <cp:revision>115</cp:revision>
  <cp:lastPrinted>1601-01-01T00:00:00Z</cp:lastPrinted>
  <dcterms:created xsi:type="dcterms:W3CDTF">1601-01-01T00:00:00Z</dcterms:created>
  <dcterms:modified xsi:type="dcterms:W3CDTF">2020-04-03T12:35:47Z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r8>1</vt:r8>
  </property>
</Properties>
</file>