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2" r:id="rId3"/>
  </p:sldMasterIdLst>
  <p:sldIdLst>
    <p:sldId id="264" r:id="rId4"/>
    <p:sldId id="261" r:id="rId5"/>
    <p:sldId id="263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82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98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20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5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1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wizard.ru/test.php?id=6383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3532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</a:t>
            </a: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чогаал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Л.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«Дѳнен-Шилгим»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42910" y="4357694"/>
            <a:ext cx="7937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Тургузукчузу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Таршинаева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Семеновна,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Кызылды</a:t>
            </a:r>
            <a:r>
              <a:rPr lang="ru-RU" dirty="0" err="1" smtClean="0">
                <a:latin typeface="Times New Roman"/>
                <a:cs typeface="Times New Roman"/>
              </a:rPr>
              <a:t>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школазыны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башкызы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126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0"/>
            <a:ext cx="814393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Л.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 err="1" smtClean="0">
                <a:latin typeface="Times New Roman"/>
                <a:cs typeface="Times New Roman"/>
              </a:rPr>
              <a:t>ѳ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нен-Шилгим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Василий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Лудупович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1912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чылды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декабрьны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17-де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Каа-Хемни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 smtClean="0">
                <a:latin typeface="Times New Roman"/>
                <a:cs typeface="Times New Roman"/>
              </a:rPr>
              <a:t>ѳ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1938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Ойрот-Тура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амгы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Горно-Алтайск)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хоорайга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техникумун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дооскан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Чогаадыкчы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ажыл-чорудулгазы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1933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солунга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err="1" smtClean="0">
                <a:latin typeface="Times New Roman"/>
                <a:cs typeface="Times New Roman"/>
              </a:rPr>
              <a:t>үү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парлаттынган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1955, 1961 база 1977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чылдарда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Чаартылганы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чурумалы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Чырык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ктерини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чыындылары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чырыкче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/>
                <a:cs typeface="Times New Roman"/>
              </a:rPr>
              <a:t>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Чогаалчыны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болгаш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дылдарже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очулдурттунган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Л.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Эренчин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 err="1" smtClean="0">
                <a:latin typeface="Times New Roman"/>
                <a:cs typeface="Times New Roman"/>
              </a:rPr>
              <a:t>ѳ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нен-Шилгим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dirty="0" err="1" smtClean="0">
                <a:latin typeface="Times New Roman"/>
                <a:cs typeface="Times New Roman"/>
              </a:rPr>
              <a:t>үлү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чогаалында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аътты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овур-хевирин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дамчыштыр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кижини</a:t>
            </a:r>
            <a:r>
              <a:rPr lang="ru-RU" sz="1800" dirty="0" err="1" smtClean="0">
                <a:latin typeface="Times New Roman"/>
                <a:cs typeface="Times New Roman"/>
              </a:rPr>
              <a:t>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чарашсынар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чоргаарланыр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сеткилдерин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илереткен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баштайгы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Номну</a:t>
            </a:r>
            <a:r>
              <a:rPr lang="ru-RU" sz="1600" b="1" dirty="0" err="1">
                <a:solidFill>
                  <a:prstClr val="black"/>
                </a:solidFill>
                <a:latin typeface="Times New Roman"/>
                <a:cs typeface="Times New Roman"/>
              </a:rPr>
              <a:t>ң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дугаарлыг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арнында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үлүктүң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сѳз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ү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глели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таныжаалы</a:t>
            </a:r>
            <a:r>
              <a:rPr lang="ru-RU" sz="1600" b="1" dirty="0" err="1">
                <a:solidFill>
                  <a:prstClr val="black"/>
                </a:solidFill>
                <a:latin typeface="Times New Roman"/>
                <a:cs typeface="Times New Roman"/>
              </a:rPr>
              <a:t>ң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59961" y="4293096"/>
            <a:ext cx="0" cy="345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52320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1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6060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0"/>
            <a:ext cx="8501122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Словарь-биле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err="1" smtClean="0">
                <a:latin typeface="Times New Roman"/>
                <a:cs typeface="Times New Roman"/>
              </a:rPr>
              <a:t>ѳ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сыны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сыны;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Аралчалаар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аътты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чоруун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ѳ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скертип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чыраалап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саяктап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чорууру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Кастаар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каъстаар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гаш-дынны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эзер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бажынче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кедире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каггаш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аътты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гайгаш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оъттай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24328" y="240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9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0"/>
            <a:ext cx="8429684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хыналдазы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Шүлүкт</a:t>
            </a:r>
            <a:r>
              <a:rPr lang="ru-RU" sz="2000" dirty="0" err="1" smtClean="0">
                <a:latin typeface="Times New Roman"/>
                <a:cs typeface="Times New Roman"/>
              </a:rPr>
              <a:t>үң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идеязын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тодарадыпты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Шүлүктү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ниитизи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сайгары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строфазы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одуруглары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стопалары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слогтары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одуругларыны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аяннажылгазы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ажыглаттынган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дылды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уран-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аргаларын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долдуру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b="1" dirty="0" err="1" smtClean="0">
                <a:latin typeface="Times New Roman"/>
                <a:cs typeface="Times New Roman"/>
              </a:rPr>
              <a:t>ү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err="1" smtClean="0">
                <a:latin typeface="Times New Roman"/>
                <a:cs typeface="Times New Roman"/>
              </a:rPr>
              <a:t>ү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аътты</a:t>
            </a:r>
            <a:r>
              <a:rPr lang="ru-RU" sz="2000" b="1" dirty="0" err="1" smtClean="0">
                <a:latin typeface="Times New Roman"/>
                <a:cs typeface="Times New Roman"/>
              </a:rPr>
              <a:t>ң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овур-хевир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уран-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чурааны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564234"/>
              </p:ext>
            </p:extLst>
          </p:nvPr>
        </p:nvGraphicFramePr>
        <p:xfrm>
          <a:off x="755576" y="4005064"/>
          <a:ext cx="7344816" cy="1629999"/>
        </p:xfrm>
        <a:graphic>
          <a:graphicData uri="http://schemas.openxmlformats.org/drawingml/2006/table">
            <a:tbl>
              <a:tblPr/>
              <a:tblGrid>
                <a:gridCol w="1851146"/>
                <a:gridCol w="1937982"/>
                <a:gridCol w="1777844"/>
                <a:gridCol w="177784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Аътты</a:t>
                      </a:r>
                      <a:r>
                        <a:rPr lang="ru-RU" b="1" dirty="0" err="1" smtClean="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дурт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-сыны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Дериг-херексели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Аажы-ча</a:t>
                      </a:r>
                      <a:r>
                        <a:rPr lang="ru-RU" b="1" dirty="0" err="1" smtClean="0">
                          <a:latin typeface="Times New Roman"/>
                          <a:cs typeface="Times New Roman"/>
                        </a:rPr>
                        <a:t>ң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Чоруктары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69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www.testwizard.ru/test.php?id=6383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7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215</Words>
  <Application>Microsoft Office PowerPoint</Application>
  <PresentationFormat>Экран (4:3)</PresentationFormat>
  <Paragraphs>39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Аспект</vt:lpstr>
      <vt:lpstr>1_Аспект</vt:lpstr>
      <vt:lpstr>2_Аспект</vt:lpstr>
      <vt:lpstr>     Төрээн чогаал 9 класс В. Л. Эренчин  «Дѳнен-Шилгим»     </vt:lpstr>
      <vt:lpstr>Слайд 2</vt:lpstr>
      <vt:lpstr>Слайд 3</vt:lpstr>
      <vt:lpstr>Слайд 4</vt:lpstr>
      <vt:lpstr>Онаалга   https://www.testwizard.ru/test.php?id=6383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 ЭР</dc:creator>
  <cp:lastModifiedBy>Пользователь Windows</cp:lastModifiedBy>
  <cp:revision>23</cp:revision>
  <dcterms:created xsi:type="dcterms:W3CDTF">2020-03-30T04:51:40Z</dcterms:created>
  <dcterms:modified xsi:type="dcterms:W3CDTF">2020-04-04T07:47:34Z</dcterms:modified>
</cp:coreProperties>
</file>