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sldIdLst>
    <p:sldId id="262" r:id="rId3"/>
    <p:sldId id="256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2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98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368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51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wizard.ru/test.php?id=6428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4214818"/>
            <a:ext cx="7772400" cy="217486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</a:t>
            </a: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Т. 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«Кара-Бай».</a:t>
            </a:r>
            <a:b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</a:t>
            </a:r>
            <a: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арат 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sz="44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ң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44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ү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ш-ажылчы овур-хевири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14348" y="4071942"/>
            <a:ext cx="7937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Таршинаева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Семеновна,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Кызылды</a:t>
            </a:r>
            <a:r>
              <a:rPr lang="ru-RU" dirty="0" err="1" smtClean="0">
                <a:latin typeface="Times New Roman"/>
                <a:cs typeface="Times New Roman"/>
              </a:rPr>
              <a:t>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643998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Е.Т.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Кара-Бай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арат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кижиниң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күш-ажылчы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овур-хевири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Туктуг-ооловна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чылды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мартты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27-де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т-Х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кожуунну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Кара-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Чыраа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ттүнген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журналист,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эртемнерини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endParaRPr lang="ru-RU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кандидады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Чогаадыкчы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ажыл-чорудулгазы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1964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ктерини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чыындызы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Дамырак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парлаттынган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Е. Т.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Танованы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чогаалдарында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ынакшылы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ш-ажылды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ишчилерни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ажыл-ижи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рээн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бойдузуну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каас-чаражы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ннери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скелерден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ылгалып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Е.Т.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дылче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Маршакты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Тургеневти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Шевченкону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Михалковту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чогаалдарын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очулдурган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Е.Т.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Танованы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«Кара-Бай»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романында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ш-ажылчы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онзагайлап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чуруп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романны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персонажынга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камныг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чамдык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билбес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кочуладып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хыныыр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чогум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ажыл-ишке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сундулуг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амыдыралга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лээр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арга-дуржулгазын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өөренир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характеристика-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нелелди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маадырны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аажыкты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ш-ажылга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сундулуун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онзалап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ru-RU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69" t="5198" r="16332" b="8955"/>
          <a:stretch/>
        </p:blipFill>
        <p:spPr bwMode="auto">
          <a:xfrm>
            <a:off x="611560" y="948305"/>
            <a:ext cx="193365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1236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8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Кырган-авазыны</a:t>
            </a:r>
            <a:r>
              <a:rPr lang="ru-RU" sz="2400" b="1" dirty="0" err="1" smtClean="0">
                <a:latin typeface="Times New Roman"/>
                <a:cs typeface="Times New Roman"/>
              </a:rPr>
              <a:t>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dirty="0" err="1" smtClean="0">
                <a:latin typeface="Times New Roman"/>
                <a:cs typeface="Times New Roman"/>
              </a:rPr>
              <a:t>ң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аажыкка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арттырган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 smtClean="0">
                <a:latin typeface="Times New Roman"/>
                <a:cs typeface="Times New Roman"/>
              </a:rPr>
              <a:t>ѳ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ru-RU" sz="2400" b="1" dirty="0" err="1" smtClean="0">
                <a:latin typeface="Times New Roman"/>
                <a:cs typeface="Times New Roman"/>
              </a:rPr>
              <a:t>ү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latin typeface="Times New Roman"/>
                <a:cs typeface="Times New Roman"/>
              </a:rPr>
              <a:t>ү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ш-ажылга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ынакшыл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шудургу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ажыл-иш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dirty="0" err="1" smtClean="0">
                <a:latin typeface="Times New Roman"/>
                <a:cs typeface="Times New Roman"/>
              </a:rPr>
              <a:t>ң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аажык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камныг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чамдык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чедир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билбес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кочуладып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хыныыр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ажыл-ишке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сундулуг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чүткүлдүг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хүндүлээр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арга-дуржулгазын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өөренир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маадыр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8367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80312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18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0"/>
            <a:ext cx="842968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ловарь-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фразеологтуг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Тудугжу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феодалдыг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Тыва </a:t>
            </a:r>
            <a:r>
              <a:rPr lang="ru-RU" sz="2800" dirty="0" err="1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езинде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сааттыг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latin typeface="Times New Roman"/>
                <a:cs typeface="Times New Roman"/>
              </a:rPr>
              <a:t>ѳ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latin typeface="Times New Roman"/>
                <a:cs typeface="Times New Roman"/>
              </a:rPr>
              <a:t>ѳ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лээп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чиигеп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алырынга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дузалажыр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5232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8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хыналдазы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/>
                <a:cs typeface="Times New Roman"/>
              </a:rPr>
              <a:t>Ѳ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ѳѳ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ренир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аажыкка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latin typeface="Times New Roman"/>
                <a:cs typeface="Times New Roman"/>
              </a:rPr>
              <a:t>ү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ш-ажыл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хевирлээр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угаап-бодаар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чогаадыгдан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</a:t>
            </a:r>
            <a:r>
              <a:rPr lang="ru-RU" sz="2800" dirty="0" err="1" smtClean="0">
                <a:latin typeface="Times New Roman"/>
                <a:cs typeface="Times New Roman"/>
              </a:rPr>
              <a:t>ң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17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www.testwizard.ru/test.php?id=6428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666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195</Words>
  <Application>Microsoft Office PowerPoint</Application>
  <PresentationFormat>Экран (4:3)</PresentationFormat>
  <Paragraphs>38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Аспект</vt:lpstr>
      <vt:lpstr>1_Аспект</vt:lpstr>
      <vt:lpstr>                         Төрээн чогаал 9 класс Е. Т. Танова «Кара-Бай». Чогаалда арат кижиниң күш-ажылчы овур-хевири  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 ЭР</dc:creator>
  <cp:lastModifiedBy>Пользователь Windows</cp:lastModifiedBy>
  <cp:revision>17</cp:revision>
  <dcterms:created xsi:type="dcterms:W3CDTF">2020-03-31T05:02:01Z</dcterms:created>
  <dcterms:modified xsi:type="dcterms:W3CDTF">2020-04-04T07:49:57Z</dcterms:modified>
</cp:coreProperties>
</file>