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-60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2" y="329187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8130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7CFB1-2E0D-4D3B-A99A-F81FDE1B45F4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4E5151-3B5F-456D-885F-55DA9F27F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7CFB1-2E0D-4D3B-A99A-F81FDE1B45F4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4E5151-3B5F-456D-885F-55DA9F27F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533407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1200" y="533405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7CFB1-2E0D-4D3B-A99A-F81FDE1B45F4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4E5151-3B5F-456D-885F-55DA9F27F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7CFB1-2E0D-4D3B-A99A-F81FDE1B45F4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4E5151-3B5F-456D-885F-55DA9F27F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406402" y="329187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8130" y="434165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7CFB1-2E0D-4D3B-A99A-F81FDE1B45F4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4E5151-3B5F-456D-885F-55DA9F27F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7CFB1-2E0D-4D3B-A99A-F81FDE1B45F4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4E5151-3B5F-456D-885F-55DA9F27F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7CFB1-2E0D-4D3B-A99A-F81FDE1B45F4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4E5151-3B5F-456D-885F-55DA9F27F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7CFB1-2E0D-4D3B-A99A-F81FDE1B45F4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4E5151-3B5F-456D-885F-55DA9F27F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2" y="329187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7CFB1-2E0D-4D3B-A99A-F81FDE1B45F4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4E5151-3B5F-456D-885F-55DA9F27F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7CFB1-2E0D-4D3B-A99A-F81FDE1B45F4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4E5151-3B5F-456D-885F-55DA9F27F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2" y="329187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8534402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7CFB1-2E0D-4D3B-A99A-F81FDE1B45F4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4E5151-3B5F-456D-885F-55DA9F27F0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2" y="329187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8130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5035104" y="6111878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AA7CFB1-2E0D-4D3B-A99A-F81FDE1B45F4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8083104" y="6111878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1131104" y="6111878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4E5151-3B5F-456D-885F-55DA9F27F0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239520" y="901336"/>
            <a:ext cx="10363200" cy="403225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Төрээн чогаал</a:t>
            </a:r>
            <a:br>
              <a:rPr lang="kk-KZ" sz="4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класс</a:t>
            </a:r>
            <a:br>
              <a:rPr lang="kk-KZ" sz="4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Михаил </a:t>
            </a:r>
            <a:r>
              <a:rPr lang="ru-RU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Дуюнгарны</a:t>
            </a:r>
            <a:r>
              <a:rPr lang="kk-KZ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ң 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«Авамның 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тону»</a:t>
            </a:r>
            <a:b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чечен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чугаазында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кижиниң овур-хевири</a:t>
            </a:r>
            <a:r>
              <a:rPr lang="ru-RU" alt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TextBox 3"/>
          <p:cNvSpPr txBox="1">
            <a:spLocks noChangeArrowheads="1"/>
          </p:cNvSpPr>
          <p:nvPr/>
        </p:nvSpPr>
        <p:spPr bwMode="auto">
          <a:xfrm>
            <a:off x="1008743" y="3968932"/>
            <a:ext cx="10583333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Тургузукчузу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Хертек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Чаяна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Мандан-оолова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Кызылдың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8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школазының тыва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дыл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чогаал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башкызы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>
              <a:latin typeface="Calibri" pitchFamily="34" charset="0"/>
            </a:endParaRPr>
          </a:p>
        </p:txBody>
      </p:sp>
      <p:pic>
        <p:nvPicPr>
          <p:cNvPr id="11268" name="Picture 2" descr="C:\Users\Kan-Demir\Desktop\IMG_1068-10-11-19-08-08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683933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3953" y="561702"/>
            <a:ext cx="10903131" cy="953589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Михаил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Монгушович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Дуюнгар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1952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чылдың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апрель 2-де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Барыын-Хемчик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кожууннуң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Ак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черге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төрүттүнген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 smtClean="0"/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371441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163774"/>
            <a:ext cx="8596668" cy="1050878"/>
          </a:xfrm>
        </p:spPr>
        <p:txBody>
          <a:bodyPr/>
          <a:lstStyle/>
          <a:p>
            <a:r>
              <a:rPr lang="ru-RU" dirty="0" smtClean="0"/>
              <a:t>           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Словарьлыг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ажыл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5" y="1064527"/>
            <a:ext cx="8596668" cy="5431809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Бруцеллёз-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аскак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аарыы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мал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аарыы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 - Тыва Арат Республика (1921-1944чч.)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аңгы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күрүне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турган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Интеллигент 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тускай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эртем-билиглиг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кижилер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Пронт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үүпке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(фронт, юбка)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дыңнап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алгынының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аайы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-биле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чораан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орус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дылдан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легерлээн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сөстер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Сесиирге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хураган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кежи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тон - 5-6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айлыг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хураганнарның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кештеринден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даараан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додарлыг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тон.</a:t>
            </a: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Дешпик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дыш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чок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аар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ажылдыг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кижи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Бригада-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ажыл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агыйжы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бөлүк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Аптылаапка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бараан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садып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өжүп чоруу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 машина.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758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4285" y="0"/>
            <a:ext cx="9075763" cy="163014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Дараазында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авторларның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аваларыны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ӊ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бүдүжүнде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удурланышкак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шынарларны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деңнеп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сайгарар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28342678"/>
              </p:ext>
            </p:extLst>
          </p:nvPr>
        </p:nvGraphicFramePr>
        <p:xfrm>
          <a:off x="677861" y="1678675"/>
          <a:ext cx="10360252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0126"/>
                <a:gridCol w="5180126"/>
              </a:tblGrid>
              <a:tr h="108284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Дуюнгар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Авамның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тону»</a:t>
                      </a:r>
                    </a:p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Даржай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Авамга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чечээм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51" marR="74751"/>
                </a:tc>
              </a:tr>
              <a:tr h="348915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Херээжен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улустуң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аразында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эр </a:t>
                      </a:r>
                      <a:r>
                        <a:rPr lang="ru-RU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угаанныг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санадыр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кижилер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чоруур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Чүвени</a:t>
                      </a:r>
                      <a:r>
                        <a:rPr lang="kk-K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ң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хүнүн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бодавас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алыс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кедизин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бодаар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ажылгыр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эрес-шоваазы-бле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эрлерден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чыда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калбас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Олар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адаанзырак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хедер, </a:t>
                      </a:r>
                      <a:r>
                        <a:rPr lang="ru-RU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чоргаар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болдур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эвеспе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Ооң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авазы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кончуг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чечен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тоол-домакка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сундулуг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ооң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эрге </a:t>
                      </a: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чассыг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хуулгаазын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дыл-домааның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эвилең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чымчак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сөстери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ажы-төлү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дээш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бодунуң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амыр-дыжын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уттуп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алыры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51" marR="74751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9737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315" y="881743"/>
            <a:ext cx="10911840" cy="1051560"/>
          </a:xfrm>
        </p:spPr>
        <p:txBody>
          <a:bodyPr>
            <a:normAutofit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Чогаалда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кол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маадырларның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овур-хевирлери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92538439"/>
              </p:ext>
            </p:extLst>
          </p:nvPr>
        </p:nvGraphicFramePr>
        <p:xfrm>
          <a:off x="630737" y="2150019"/>
          <a:ext cx="10912474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6237"/>
                <a:gridCol w="545623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Мөзүлүг</a:t>
                      </a:r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маадырлар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891" marR="94891"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Мөзү</a:t>
                      </a:r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чок</a:t>
                      </a:r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маадырлар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891" marR="9489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Ачазы</a:t>
                      </a:r>
                      <a:r>
                        <a:rPr lang="ru-RU" sz="3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</a:p>
                    <a:p>
                      <a:r>
                        <a:rPr lang="ru-RU" sz="3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Авазы</a:t>
                      </a:r>
                      <a:r>
                        <a:rPr lang="ru-RU" sz="3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891" marR="94891"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Алдай-оол</a:t>
                      </a:r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</a:p>
                    <a:p>
                      <a:r>
                        <a:rPr lang="ru-RU" sz="3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Байыр</a:t>
                      </a:r>
                      <a:r>
                        <a:rPr lang="ru-RU" sz="3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891" marR="94891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2228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315" y="0"/>
            <a:ext cx="10911840" cy="105156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Тыва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тоннарның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хевирлери</a:t>
            </a:r>
            <a:r>
              <a:rPr lang="ru-RU" dirty="0" smtClean="0">
                <a:latin typeface="Calibri" panose="020F0502020204030204" pitchFamily="34" charset="0"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8308" y="1000615"/>
            <a:ext cx="10911840" cy="4187952"/>
          </a:xfrm>
        </p:spPr>
        <p:txBody>
          <a:bodyPr>
            <a:normAutofit/>
          </a:bodyPr>
          <a:lstStyle/>
          <a:p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Шыва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тон –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чайын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кедер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чугажак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тон.</a:t>
            </a:r>
          </a:p>
          <a:p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Негей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тон –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хой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кежинден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даараан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кышкы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тон. 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 тон –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күскү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ой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алгыдан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даараан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күзүн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кедер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тон. </a:t>
            </a:r>
          </a:p>
          <a:p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Сесиирге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тон –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хураган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кежи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тон.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57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5062" y="842554"/>
            <a:ext cx="10911840" cy="105156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Онаалга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дараазында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темалардан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шилилге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-биле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кыска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чогаадыг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бижиир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138" y="2160590"/>
            <a:ext cx="9266831" cy="2124808"/>
          </a:xfrm>
        </p:spPr>
        <p:txBody>
          <a:bodyPr/>
          <a:lstStyle/>
          <a:p>
            <a:pPr algn="just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«Ава –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чуртталганың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чаяакчызы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pPr algn="just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«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Малчын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кижиниң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чымыштыг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ижи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267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171</TotalTime>
  <Words>279</Words>
  <Application>Microsoft Office PowerPoint</Application>
  <PresentationFormat>Произвольный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 Төрээн чогаал 8 класс Михаил Дуюнгарның   «Авамның тону» деп чечен чугаазында ие кижиниң овур-хевири   </vt:lpstr>
      <vt:lpstr>Михаил Монгушович Дуюнгар  </vt:lpstr>
      <vt:lpstr>                  Словарьлыг ажыл</vt:lpstr>
      <vt:lpstr>Дараазында авторларның аваларыныӊ бүдүжүнде удурланышкак шынарларны деңнеп, сайгарар:</vt:lpstr>
      <vt:lpstr>Чогаалда кол маадырларның овур-хевирлери:</vt:lpstr>
      <vt:lpstr>Тыва тоннарның хевирлери:</vt:lpstr>
      <vt:lpstr>Онаалга: дараазында темалардан шилилге-биле кыска чогаадыг бижиир.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Михаил Дуюнгар  «Авамның тону»</dc:title>
  <dc:creator>24</dc:creator>
  <cp:lastModifiedBy>Пользователь Windows</cp:lastModifiedBy>
  <cp:revision>24</cp:revision>
  <dcterms:created xsi:type="dcterms:W3CDTF">2020-03-31T10:26:20Z</dcterms:created>
  <dcterms:modified xsi:type="dcterms:W3CDTF">2020-04-04T07:37:45Z</dcterms:modified>
</cp:coreProperties>
</file>