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6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4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4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772400" cy="4032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А.А.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Даржай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Авамга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чечээм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Боодал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сонет)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642910" y="4357694"/>
            <a:ext cx="7937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Тургузукчузу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Хертек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Чаяна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Мандан-ооловна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Кызылдыӊ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школазыныӊ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башкызы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Calibri" pitchFamily="34" charset="0"/>
            </a:endParaRPr>
          </a:p>
        </p:txBody>
      </p:sp>
      <p:pic>
        <p:nvPicPr>
          <p:cNvPr id="1126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2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 Александрович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Даржай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Шүлүкчү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тоожучу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иичи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очулдурукчу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Күрүне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шаңналының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лауреады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Украинаның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Ровно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облазының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комсомол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шаңналының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эдилекчизи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Тываның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улустуң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чогаалчызы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1942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чылдың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ноябрь 3-те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Сүт-Хөл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кожууннуң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Суг-Аксынга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төрүттүнген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Чылдың-на 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оябрь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1-ни ТЫВА ДЫЛ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хүнү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кылдыр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Республикага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демдеглээр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дугайында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идигни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сүмелээн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чогаалчы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0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Сонет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шүлүк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чогаалыны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хевири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Делегей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литературазындан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сонет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жанрыны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ӊ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мастерлеринге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Данте, Петрарка,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Шекспир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өскелерни-даа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Сонетти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ӊ эӊ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хевири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сонет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чечээ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сонеттерден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тургустунган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Тыва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литературадан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В.Серен-оолдуң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Ынакшыл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А.Даржайның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Авамга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чечээм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Чаң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чылчаан хевирниң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шүлүк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чогаалындан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ылгалы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одуругдан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тургустунган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29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740" y="428604"/>
            <a:ext cx="8381260" cy="105439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ОНААЛГА.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Шүлүктү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аянныг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номчааш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дараазында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айтырыгларга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харыылаар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2"/>
            <a:ext cx="8407893" cy="487828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үлүктү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ӊ тема,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идеязын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тодарадыр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Бирги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сонетти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утказын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тайылбырлаар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чүнү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дугайыда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бижээнил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Эртежи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эзерлиг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аътка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таваржыр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үлегер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домакты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утказын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канчаар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билип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силер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33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169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 Төрээн чогаал 8 класс А.А. Даржай «Авамга чечээм»  (Боодал сонет)  </vt:lpstr>
      <vt:lpstr>Александр Александрович Даржай </vt:lpstr>
      <vt:lpstr>Сонет – шүлүк чогаалыныӊ хевири. </vt:lpstr>
      <vt:lpstr>ОНААЛГА.  Шүлүктү аянныг номчааш, дараазында айтырыгларга харыылаар: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А.А. Даржай</dc:title>
  <dc:creator>1</dc:creator>
  <cp:lastModifiedBy>Пользователь Windows</cp:lastModifiedBy>
  <cp:revision>15</cp:revision>
  <dcterms:created xsi:type="dcterms:W3CDTF">2020-03-31T06:03:58Z</dcterms:created>
  <dcterms:modified xsi:type="dcterms:W3CDTF">2020-04-04T07:29:39Z</dcterms:modified>
</cp:coreProperties>
</file>