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3" r:id="rId2"/>
    <p:sldId id="259" r:id="rId3"/>
    <p:sldId id="263" r:id="rId4"/>
    <p:sldId id="265" r:id="rId5"/>
    <p:sldId id="272" r:id="rId6"/>
    <p:sldId id="27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32" autoAdjust="0"/>
  </p:normalViewPr>
  <p:slideViewPr>
    <p:cSldViewPr snapToGrid="0">
      <p:cViewPr varScale="1">
        <p:scale>
          <a:sx n="79" d="100"/>
          <a:sy n="79" d="100"/>
        </p:scale>
        <p:origin x="-99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B3E03F-A34A-476E-BE94-71A0B6DEEE1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ECB1432-BF48-4A8C-80CA-C2DB5A288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4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2.m4a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twizard.ru/test.php?id=64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04253" y="806116"/>
            <a:ext cx="10363200" cy="4032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Төрээн чогаал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Екатерина </a:t>
            </a:r>
            <a:r>
              <a:rPr lang="ru-RU" alt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Танованыӊ</a:t>
            </a:r>
            <a:r>
              <a:rPr lang="ru-RU" alt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Иениӊ салым-хуузу</a:t>
            </a:r>
            <a:r>
              <a:rPr lang="ru-RU" alt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12800" y="4648200"/>
            <a:ext cx="1058333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>
                <a:latin typeface="Times New Roman" pitchFamily="18" charset="0"/>
                <a:cs typeface="Times New Roman" pitchFamily="18" charset="0"/>
              </a:rPr>
              <a:t>Тургузукчузу:</a:t>
            </a:r>
          </a:p>
          <a:p>
            <a:pPr algn="r"/>
            <a:r>
              <a:rPr lang="ru-RU" altLang="ru-RU">
                <a:latin typeface="Times New Roman" pitchFamily="18" charset="0"/>
                <a:cs typeface="Times New Roman" pitchFamily="18" charset="0"/>
              </a:rPr>
              <a:t>Куулар Сайсуу Алексеевна,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Кызылдыӊ № 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школазыныӊ </a:t>
            </a:r>
            <a:endParaRPr lang="da-DK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тыва дыл, чогаал башкызы</a:t>
            </a:r>
          </a:p>
          <a:p>
            <a:pPr algn="r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>
              <a:latin typeface="Calibri" pitchFamily="34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5800"/>
            <a:ext cx="9601196" cy="142058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Туктуг-ооловна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шүлүкчү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прозачы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драматург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журналист,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хөй-хөй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очерктерниң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публицистиг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эртем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талазы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чүүлдерниң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lrd63.narod.ru/olderfiles/2/Tanova_mek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0443"/>
            <a:ext cx="3848100" cy="45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299" y="1910443"/>
            <a:ext cx="6776357" cy="396000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930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чылдың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 27-де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Сүт-Хөл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кожууннуң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Чыраага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төрүттүнген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Баштайгы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шүлүүнү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Кара-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баарзык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1952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Сылдысчыгаш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солунга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парлаттынып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үнген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Баштайгы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херээжен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чогаалчы-эртемденни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чогаадыкчы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ажыл-чорудулгазын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Тыва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Чазаа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-биле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үнелеп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2005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чылды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апрель 8-те №156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Чарлыын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ёзугаар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Туктуг-ооловна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Тановага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«Тыва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Улусту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чогаалчызы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хүндүлүг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тывыскан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871" y="672192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8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5543550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тоожуларыны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Ийи-ийи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(1966),«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Чайынналган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чашкы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шаавыс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(2000),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тоожу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(1976),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салым-хуузу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»(1991),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чылдарны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»(1993).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Баштайгы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романы 1995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«Кара-Бай»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аттыг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9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75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ырларны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ырларыны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аялгаларын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колдуунда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ѳѳнү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ээзи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Альберт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Седип-оолович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Вячеслав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Тановтар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Чижээ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Анай-Хаак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Чырык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күзел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Тѳрээн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Сылдыс-Шокар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Хадыӊчыгаш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чай»,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Бора-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Шээлей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Сайзанак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74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768" y="-322490"/>
            <a:ext cx="10515600" cy="213904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Дойдаловна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Ажикмаа-Рушева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баштайгы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балерина,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ѳѳнү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ээзи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Константинович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орус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чурукчу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кайгамчык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талантылыг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чораан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аныяк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чурукчу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4974" y="1937406"/>
            <a:ext cx="3499827" cy="3308625"/>
          </a:xfrm>
          <a:prstGeom prst="rect">
            <a:avLst/>
          </a:prstGeom>
        </p:spPr>
      </p:pic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923314" y="1893498"/>
            <a:ext cx="2820761" cy="385484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543" y="1208314"/>
            <a:ext cx="1104900" cy="10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5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35" y="449580"/>
            <a:ext cx="10911840" cy="1051560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Онаалга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1535" y="1635252"/>
            <a:ext cx="10911840" cy="4187952"/>
          </a:xfrm>
        </p:spPr>
        <p:txBody>
          <a:bodyPr/>
          <a:lstStyle/>
          <a:p>
            <a:pPr marL="0" indent="432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Өɵредилге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номунда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186 – 196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номчааш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дараазында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айтырыгларга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бижимел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харыылаңар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айтырыглар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1, 4.</a:t>
            </a:r>
          </a:p>
          <a:p>
            <a:pPr marL="0" indent="432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Тест-биле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«Е.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Танованың чогаадыкчы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432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https://www.testwizard.ru/test.php?id=6430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342</TotalTime>
  <Words>126</Words>
  <Application>Microsoft Office PowerPoint</Application>
  <PresentationFormat>Произвольный</PresentationFormat>
  <Paragraphs>16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Төрээн чогаал 8 класс  Екатерина Танованыӊ «Иениӊ салым-хуузу»   </vt:lpstr>
      <vt:lpstr>Екатерина Туктуг-ооловна Танова - шүлүкчү, прозачы, драматург, башкы, журналист, хөй-хөй очерктерниң, публицистиг болгаш эртем талазы-биле чүүлдерниң автору.  </vt:lpstr>
      <vt:lpstr>Чечен чугаалар болгаш тоожуларыныӊ аттары: «Ийи-ийи» (1966),«Чайынналган чашкы шаавыс» (2000), «Акым дугайында тоожу» (1976), «Иениӊ салым-хуузу»(1991), «Дошкун чылдарныӊ чазы»(1993). Баштайгы романы 1995 чылда «Кара-Бай» деп аттыг үнген.</vt:lpstr>
      <vt:lpstr>Е. Танова – 30 ажыг ырларныӊ автору. Ол ырларыныӊ аялгаларын , колдуунда ѳѳнүӊ ээзи Альберт Седип-оолович база оглу Вячеслав Тановтар бижип турган .  Чижээ : «Анай-Хаак», «Чырык күзел »,  «Тѳрээн Тывам», «Сылдыс-Шокар»,  «Хадыӊчыгаш», «Частыг чай», «Бора-Шээлей», «Сайзанак».</vt:lpstr>
      <vt:lpstr>Наталья Дойдаловна Ажикмаа-Рушева – баштайгы тыва балерина, Ооӊ ѳѳнүӊ ээзи – Николай Константинович Рушев – орус чурукчу  Оларныӊ уруу – Надя Рушева – кайгамчык талантылыг чораан аныяк чурукчу.  </vt:lpstr>
      <vt:lpstr>Онаалга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Екатерина Танова   «Иениӊ салым-хуузу»</dc:title>
  <dc:creator>Пользователь</dc:creator>
  <cp:lastModifiedBy>Пользователь Windows</cp:lastModifiedBy>
  <cp:revision>33</cp:revision>
  <dcterms:created xsi:type="dcterms:W3CDTF">2020-03-27T03:28:02Z</dcterms:created>
  <dcterms:modified xsi:type="dcterms:W3CDTF">2020-04-04T09:19:16Z</dcterms:modified>
</cp:coreProperties>
</file>