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7" r:id="rId2"/>
    <p:sldId id="263" r:id="rId3"/>
    <p:sldId id="275" r:id="rId4"/>
    <p:sldId id="276" r:id="rId5"/>
    <p:sldId id="272" r:id="rId6"/>
    <p:sldId id="2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67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wm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38251" y="0"/>
            <a:ext cx="10363200" cy="4032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Төрээн чогаал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Бакизович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Пюрбю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Эргеппей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дугайында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тоожу</a:t>
            </a:r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857251" y="4429126"/>
            <a:ext cx="105833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Тургузукчузу: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Алимаа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Хензиг-ооловна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 школа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өгжүдер институттуң эртем ажылдакчызы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эртемнерини</a:t>
            </a:r>
            <a:r>
              <a:rPr lang="tt-RU" altLang="ru-RU" kern="0" dirty="0" smtClean="0">
                <a:solidFill>
                  <a:srgbClr val="000000"/>
                </a:solidFill>
                <a:latin typeface="Tuva New" pitchFamily="18" charset="0"/>
                <a:cs typeface="Arial"/>
              </a:rPr>
              <a:t>ң кандидады</a:t>
            </a:r>
            <a:endParaRPr lang="ru-RU" dirty="0" smtClean="0">
              <a:latin typeface="Calibri" pitchFamily="34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</p:txBody>
      </p:sp>
      <p:pic>
        <p:nvPicPr>
          <p:cNvPr id="1126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4461" y="1417640"/>
            <a:ext cx="8344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59455" y="1221631"/>
            <a:ext cx="44764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(1913-1975)</a:t>
            </a:r>
          </a:p>
          <a:p>
            <a:pPr algn="just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Бодум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дугайымда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Кижиниң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кажан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каяа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төрүттүнгенин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тодарадыры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чамдыкта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чугула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болбайн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аан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Ынчалза-даа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бодум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хуумда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колдуунда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ындыг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чугула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эвес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санаар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Кижи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дириг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чораан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назынында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чүнү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кылып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кааныл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бодунуӊ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соонда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кандыг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истер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арттырып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кааныл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дугайы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чугула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ужурлуг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586" y="1417640"/>
            <a:ext cx="3111689" cy="3918637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Сергей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Бакизович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Пюрбю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094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4461" y="1417640"/>
            <a:ext cx="8344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7857" y="1692278"/>
            <a:ext cx="9021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32563" y="1064525"/>
            <a:ext cx="43672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улустуң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чогаалчызы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Бакизович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Пюрбю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сентябрь 7-де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Улуг-Хемниң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Эжимге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төрүттүнген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Аңчы адазы Бак-кыс оглун эдертип алгаш, тайгага чайлаар турган. Эжим бажының чайлагларының кайгамчык чаражы, тайганың куштарының чүзүн-бүрүн сонуурганчыг ырлары алызындан уян-чымчак сеткилдиг бичии Бюрбюге төрээн чериниң бойдузунга кажан-даа арылбас күштүг ынакшылды арттырган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68" t="-802" r="36097"/>
          <a:stretch/>
        </p:blipFill>
        <p:spPr>
          <a:xfrm>
            <a:off x="2074459" y="900753"/>
            <a:ext cx="3316407" cy="44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13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4461" y="1417640"/>
            <a:ext cx="8344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7857" y="1692278"/>
            <a:ext cx="9021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7858" y="1417640"/>
            <a:ext cx="88846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дугайын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</a:t>
            </a:r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үлүкчү сөөлүнде мынча деп бижээн: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Бойдустуң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каас-чаражынга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ынакшыл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мээң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сеткилимге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ынчан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төрүттүнген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Мээң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чогаал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ажылымның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дөзү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ында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боор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бодаар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мен…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Ачам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кады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тайга-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таскылга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чорааш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сонуургаар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чүвем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янзы-бүрү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ыраажы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куштар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болган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сонуургалым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черле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чавырылбаан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1933 чылда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Аревэ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шыны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солунга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баштай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Акымга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</a:t>
            </a:r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үлүү үнген.</a:t>
            </a:r>
          </a:p>
          <a:p>
            <a:pPr algn="just"/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1944 чылда «Эртенгиниң ыры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 бирги чыындызы көстүп келген.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67919" y="4638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33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0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57252" y="543580"/>
            <a:ext cx="88723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Ном-биле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кезектер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бижимел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харыылаар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Суурну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 пейзажын чуруп көргүскен үзүндүде уран-чечен аргаларның ажыглалын тайылбырлаар.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Санданның чылгычы апарганын сөзүглелге даянып бижиир.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Санданның чайлагга баштайгы дүнү канчаар эрткенил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кезек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бижимел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харыылаар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Эргеппейни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 чугаазында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«Шаг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турбас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чавылдак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өгү-биле турбас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чоорган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хөйү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хөйлең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үлегер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домактарны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чүге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ажыглаанын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тайылбырлаңар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кезектер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бижимел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харыылаар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Сандан биле Далчыр-Дагбаның аразында чугаазын дамчыштыр автор чүнү илереткен-дир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үжүметтер Санданны кандыг арга-биле тудуп алганнарыл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байысаалганы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канчаар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эрткенил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0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4461" y="1417640"/>
            <a:ext cx="8344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Онаалга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8074" y="2674963"/>
            <a:ext cx="8255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Эргеппей – ядыыларның камгалакчызы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чогаадыг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бижиир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0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998</TotalTime>
  <Words>188</Words>
  <Application>Microsoft Office PowerPoint</Application>
  <PresentationFormat>Произвольный</PresentationFormat>
  <Paragraphs>37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Төрээн чогаал 7 класс Сергей Бакизович Пюрбю «Эргеппей дугайында тоожу»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</dc:title>
  <dc:creator>IRNSH8</dc:creator>
  <cp:lastModifiedBy>Пользователь Windows</cp:lastModifiedBy>
  <cp:revision>64</cp:revision>
  <dcterms:created xsi:type="dcterms:W3CDTF">2020-03-27T09:52:36Z</dcterms:created>
  <dcterms:modified xsi:type="dcterms:W3CDTF">2020-04-04T07:22:35Z</dcterms:modified>
</cp:coreProperties>
</file>