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F0ACCA-C35B-437F-ACEA-E3EFB1AD988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CDFEB2-9FBC-47AA-B04A-B6C2AEDD9109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Ат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домактары</a:t>
          </a:r>
          <a:endParaRPr lang="ru-RU" dirty="0">
            <a:solidFill>
              <a:schemeClr val="tx1"/>
            </a:solidFill>
          </a:endParaRPr>
        </a:p>
      </dgm:t>
    </dgm:pt>
    <dgm:pt modelId="{34B8467C-25F7-4426-9D22-68E2C2C30F19}" type="parTrans" cxnId="{8FF39BC6-E670-45E7-884C-12F1DDE66B9A}">
      <dgm:prSet/>
      <dgm:spPr/>
      <dgm:t>
        <a:bodyPr/>
        <a:lstStyle/>
        <a:p>
          <a:endParaRPr lang="ru-RU"/>
        </a:p>
      </dgm:t>
    </dgm:pt>
    <dgm:pt modelId="{6D5F1455-043B-4F09-BBC8-F8BD58F55CFE}" type="sibTrans" cxnId="{8FF39BC6-E670-45E7-884C-12F1DDE66B9A}">
      <dgm:prSet/>
      <dgm:spPr/>
      <dgm:t>
        <a:bodyPr/>
        <a:lstStyle/>
        <a:p>
          <a:endParaRPr lang="ru-RU"/>
        </a:p>
      </dgm:t>
    </dgm:pt>
    <dgm:pt modelId="{70D78B5C-819B-485B-BAB1-51B88ACE41D4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делгереңгей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эвес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C4C3BEF6-5E48-40C8-A975-ADE080F89A9E}" type="parTrans" cxnId="{E1B29FB8-1AD9-4245-9144-37BD378EAEFD}">
      <dgm:prSet/>
      <dgm:spPr/>
      <dgm:t>
        <a:bodyPr/>
        <a:lstStyle/>
        <a:p>
          <a:endParaRPr lang="ru-RU"/>
        </a:p>
      </dgm:t>
    </dgm:pt>
    <dgm:pt modelId="{D6D15E33-EE6F-43EB-8FC7-900FB907BEAB}" type="sibTrans" cxnId="{E1B29FB8-1AD9-4245-9144-37BD378EAEFD}">
      <dgm:prSet/>
      <dgm:spPr/>
      <dgm:t>
        <a:bodyPr/>
        <a:lstStyle/>
        <a:p>
          <a:endParaRPr lang="ru-RU"/>
        </a:p>
      </dgm:t>
    </dgm:pt>
    <dgm:pt modelId="{A0F4FDDD-B64A-48FE-951F-0B2379C0C08C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делгереңгей</a:t>
          </a:r>
          <a:endParaRPr lang="ru-RU" dirty="0">
            <a:solidFill>
              <a:schemeClr val="tx1"/>
            </a:solidFill>
          </a:endParaRPr>
        </a:p>
      </dgm:t>
    </dgm:pt>
    <dgm:pt modelId="{2A7A6078-FB7F-4018-827C-70F6BD09ACFC}" type="parTrans" cxnId="{63D1769D-00C3-401E-A3F8-91AA4E03109C}">
      <dgm:prSet/>
      <dgm:spPr/>
      <dgm:t>
        <a:bodyPr/>
        <a:lstStyle/>
        <a:p>
          <a:endParaRPr lang="ru-RU"/>
        </a:p>
      </dgm:t>
    </dgm:pt>
    <dgm:pt modelId="{062A04D9-F57D-43AC-83EA-8E04E33BBD25}" type="sibTrans" cxnId="{63D1769D-00C3-401E-A3F8-91AA4E03109C}">
      <dgm:prSet/>
      <dgm:spPr/>
      <dgm:t>
        <a:bodyPr/>
        <a:lstStyle/>
        <a:p>
          <a:endParaRPr lang="ru-RU"/>
        </a:p>
      </dgm:t>
    </dgm:pt>
    <dgm:pt modelId="{47E1A367-5514-4AB3-B75D-E0832A559B41}">
      <dgm:prSet/>
      <dgm:spPr>
        <a:solidFill>
          <a:schemeClr val="bg2">
            <a:lumMod val="9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Чижээ:</a:t>
          </a:r>
          <a:r>
            <a:rPr lang="ru-RU" u="sng" dirty="0" err="1" smtClean="0">
              <a:solidFill>
                <a:schemeClr val="tx1"/>
              </a:solidFill>
            </a:rPr>
            <a:t>Дээр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D1F7676-4F5C-49CE-9E05-DCD357930617}" type="parTrans" cxnId="{4AFDF59F-D819-427D-9902-CD06168D02EA}">
      <dgm:prSet/>
      <dgm:spPr/>
      <dgm:t>
        <a:bodyPr/>
        <a:lstStyle/>
        <a:p>
          <a:endParaRPr lang="ru-RU"/>
        </a:p>
      </dgm:t>
    </dgm:pt>
    <dgm:pt modelId="{4A602E55-38EA-4311-831B-07DA42CE866C}" type="sibTrans" cxnId="{4AFDF59F-D819-427D-9902-CD06168D02EA}">
      <dgm:prSet/>
      <dgm:spPr/>
      <dgm:t>
        <a:bodyPr/>
        <a:lstStyle/>
        <a:p>
          <a:endParaRPr lang="ru-RU"/>
        </a:p>
      </dgm:t>
    </dgm:pt>
    <dgm:pt modelId="{2ACB7FB5-B47B-4EF0-8704-CA050BF3711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Чижээ:Сылдыстыг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u="sng" dirty="0" err="1" smtClean="0">
              <a:solidFill>
                <a:schemeClr val="tx1"/>
              </a:solidFill>
            </a:rPr>
            <a:t>дээр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47AE675D-EF34-4116-9D4E-E05E9E186792}" type="parTrans" cxnId="{4A72DD19-59BE-485D-A0FD-3D4FA44B3287}">
      <dgm:prSet/>
      <dgm:spPr/>
      <dgm:t>
        <a:bodyPr/>
        <a:lstStyle/>
        <a:p>
          <a:endParaRPr lang="ru-RU"/>
        </a:p>
      </dgm:t>
    </dgm:pt>
    <dgm:pt modelId="{A4822BC5-743C-45B6-9E49-E8460CF59BD1}" type="sibTrans" cxnId="{4A72DD19-59BE-485D-A0FD-3D4FA44B3287}">
      <dgm:prSet/>
      <dgm:spPr/>
      <dgm:t>
        <a:bodyPr/>
        <a:lstStyle/>
        <a:p>
          <a:endParaRPr lang="ru-RU"/>
        </a:p>
      </dgm:t>
    </dgm:pt>
    <dgm:pt modelId="{30926411-59B6-4A79-A50F-E26F7A2229CA}" type="pres">
      <dgm:prSet presAssocID="{70F0ACCA-C35B-437F-ACEA-E3EFB1AD98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9A8E6D7-4CA0-46D9-9FEC-232CE182D083}" type="pres">
      <dgm:prSet presAssocID="{10CDFEB2-9FBC-47AA-B04A-B6C2AEDD9109}" presName="hierRoot1" presStyleCnt="0">
        <dgm:presLayoutVars>
          <dgm:hierBranch val="init"/>
        </dgm:presLayoutVars>
      </dgm:prSet>
      <dgm:spPr/>
    </dgm:pt>
    <dgm:pt modelId="{0323AE4B-09ED-44D9-B27A-AEA148900051}" type="pres">
      <dgm:prSet presAssocID="{10CDFEB2-9FBC-47AA-B04A-B6C2AEDD9109}" presName="rootComposite1" presStyleCnt="0"/>
      <dgm:spPr/>
    </dgm:pt>
    <dgm:pt modelId="{FAC6B167-39C5-47FA-9DDC-C1D2AEEEE080}" type="pres">
      <dgm:prSet presAssocID="{10CDFEB2-9FBC-47AA-B04A-B6C2AEDD910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5B1DA3-6F8E-447C-B83E-22594D6959D9}" type="pres">
      <dgm:prSet presAssocID="{10CDFEB2-9FBC-47AA-B04A-B6C2AEDD91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FC4C90B-8E0B-4B8A-81ED-A89761E6F208}" type="pres">
      <dgm:prSet presAssocID="{10CDFEB2-9FBC-47AA-B04A-B6C2AEDD9109}" presName="hierChild2" presStyleCnt="0"/>
      <dgm:spPr/>
    </dgm:pt>
    <dgm:pt modelId="{8A68B2B9-E249-4EB9-941C-74727432F5E6}" type="pres">
      <dgm:prSet presAssocID="{C4C3BEF6-5E48-40C8-A975-ADE080F89A9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9B0FDE0-C628-46F9-A174-088102135912}" type="pres">
      <dgm:prSet presAssocID="{70D78B5C-819B-485B-BAB1-51B88ACE41D4}" presName="hierRoot2" presStyleCnt="0">
        <dgm:presLayoutVars>
          <dgm:hierBranch val="init"/>
        </dgm:presLayoutVars>
      </dgm:prSet>
      <dgm:spPr/>
    </dgm:pt>
    <dgm:pt modelId="{6AA621C8-F45A-4D0A-8257-B01004314CB9}" type="pres">
      <dgm:prSet presAssocID="{70D78B5C-819B-485B-BAB1-51B88ACE41D4}" presName="rootComposite" presStyleCnt="0"/>
      <dgm:spPr/>
    </dgm:pt>
    <dgm:pt modelId="{30720ACD-01CE-40B6-8396-A9430030326E}" type="pres">
      <dgm:prSet presAssocID="{70D78B5C-819B-485B-BAB1-51B88ACE41D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1DE4E1-3A5B-4E97-8599-116019F38BB1}" type="pres">
      <dgm:prSet presAssocID="{70D78B5C-819B-485B-BAB1-51B88ACE41D4}" presName="rootConnector" presStyleLbl="node2" presStyleIdx="0" presStyleCnt="2"/>
      <dgm:spPr/>
      <dgm:t>
        <a:bodyPr/>
        <a:lstStyle/>
        <a:p>
          <a:endParaRPr lang="ru-RU"/>
        </a:p>
      </dgm:t>
    </dgm:pt>
    <dgm:pt modelId="{8EA62DA1-87AF-4EFC-B516-4E7C77F4313B}" type="pres">
      <dgm:prSet presAssocID="{70D78B5C-819B-485B-BAB1-51B88ACE41D4}" presName="hierChild4" presStyleCnt="0"/>
      <dgm:spPr/>
    </dgm:pt>
    <dgm:pt modelId="{81BB8935-0539-48FF-892A-EE8AABF8E9CE}" type="pres">
      <dgm:prSet presAssocID="{0D1F7676-4F5C-49CE-9E05-DCD357930617}" presName="Name37" presStyleLbl="parChTrans1D3" presStyleIdx="0" presStyleCnt="2"/>
      <dgm:spPr/>
      <dgm:t>
        <a:bodyPr/>
        <a:lstStyle/>
        <a:p>
          <a:endParaRPr lang="ru-RU"/>
        </a:p>
      </dgm:t>
    </dgm:pt>
    <dgm:pt modelId="{38009F5E-9DDF-460A-9C3D-5179FB8ED99B}" type="pres">
      <dgm:prSet presAssocID="{47E1A367-5514-4AB3-B75D-E0832A559B41}" presName="hierRoot2" presStyleCnt="0">
        <dgm:presLayoutVars>
          <dgm:hierBranch val="init"/>
        </dgm:presLayoutVars>
      </dgm:prSet>
      <dgm:spPr/>
    </dgm:pt>
    <dgm:pt modelId="{CC44853B-CF89-4FE2-9869-178F68FBC8DE}" type="pres">
      <dgm:prSet presAssocID="{47E1A367-5514-4AB3-B75D-E0832A559B41}" presName="rootComposite" presStyleCnt="0"/>
      <dgm:spPr/>
    </dgm:pt>
    <dgm:pt modelId="{571979AF-4A7C-406F-9481-A98D0C73BC6D}" type="pres">
      <dgm:prSet presAssocID="{47E1A367-5514-4AB3-B75D-E0832A559B4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138750-8A0D-461F-B485-226ECC99E739}" type="pres">
      <dgm:prSet presAssocID="{47E1A367-5514-4AB3-B75D-E0832A559B41}" presName="rootConnector" presStyleLbl="node3" presStyleIdx="0" presStyleCnt="2"/>
      <dgm:spPr/>
      <dgm:t>
        <a:bodyPr/>
        <a:lstStyle/>
        <a:p>
          <a:endParaRPr lang="ru-RU"/>
        </a:p>
      </dgm:t>
    </dgm:pt>
    <dgm:pt modelId="{5BF2EEC1-7CCA-46C4-8753-A6076AE2CE5B}" type="pres">
      <dgm:prSet presAssocID="{47E1A367-5514-4AB3-B75D-E0832A559B41}" presName="hierChild4" presStyleCnt="0"/>
      <dgm:spPr/>
    </dgm:pt>
    <dgm:pt modelId="{E0D6E11D-737D-4A5C-8159-93EC76C7A8CD}" type="pres">
      <dgm:prSet presAssocID="{47E1A367-5514-4AB3-B75D-E0832A559B41}" presName="hierChild5" presStyleCnt="0"/>
      <dgm:spPr/>
    </dgm:pt>
    <dgm:pt modelId="{1F4ED0A7-8390-4518-B6A0-F9587AD2EB9E}" type="pres">
      <dgm:prSet presAssocID="{70D78B5C-819B-485B-BAB1-51B88ACE41D4}" presName="hierChild5" presStyleCnt="0"/>
      <dgm:spPr/>
    </dgm:pt>
    <dgm:pt modelId="{713B1AC8-C521-4A4F-952B-D732FE89A042}" type="pres">
      <dgm:prSet presAssocID="{2A7A6078-FB7F-4018-827C-70F6BD09ACF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6FB4B1C-833B-43D9-AC16-B1C28A9CCCA7}" type="pres">
      <dgm:prSet presAssocID="{A0F4FDDD-B64A-48FE-951F-0B2379C0C08C}" presName="hierRoot2" presStyleCnt="0">
        <dgm:presLayoutVars>
          <dgm:hierBranch val="init"/>
        </dgm:presLayoutVars>
      </dgm:prSet>
      <dgm:spPr/>
    </dgm:pt>
    <dgm:pt modelId="{E83094F6-C525-4BE0-9BEF-84DECC8AC54B}" type="pres">
      <dgm:prSet presAssocID="{A0F4FDDD-B64A-48FE-951F-0B2379C0C08C}" presName="rootComposite" presStyleCnt="0"/>
      <dgm:spPr/>
    </dgm:pt>
    <dgm:pt modelId="{A7F75558-65E8-4BFB-9D48-D5A97C0FBD72}" type="pres">
      <dgm:prSet presAssocID="{A0F4FDDD-B64A-48FE-951F-0B2379C0C08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1F5EE-DDD6-481B-A336-2D6D0757BB4C}" type="pres">
      <dgm:prSet presAssocID="{A0F4FDDD-B64A-48FE-951F-0B2379C0C08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15987E1-8B05-45FE-BE57-F4ECF5DC01DD}" type="pres">
      <dgm:prSet presAssocID="{A0F4FDDD-B64A-48FE-951F-0B2379C0C08C}" presName="hierChild4" presStyleCnt="0"/>
      <dgm:spPr/>
    </dgm:pt>
    <dgm:pt modelId="{95133372-DE42-446F-A4B9-66BA375FDA8B}" type="pres">
      <dgm:prSet presAssocID="{47AE675D-EF34-4116-9D4E-E05E9E186792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AD3186C-22BD-43DF-B47F-1007130698E7}" type="pres">
      <dgm:prSet presAssocID="{2ACB7FB5-B47B-4EF0-8704-CA050BF3711B}" presName="hierRoot2" presStyleCnt="0">
        <dgm:presLayoutVars>
          <dgm:hierBranch val="init"/>
        </dgm:presLayoutVars>
      </dgm:prSet>
      <dgm:spPr/>
    </dgm:pt>
    <dgm:pt modelId="{4D2F822E-EEA8-45D0-9F1F-72B899B907F2}" type="pres">
      <dgm:prSet presAssocID="{2ACB7FB5-B47B-4EF0-8704-CA050BF3711B}" presName="rootComposite" presStyleCnt="0"/>
      <dgm:spPr/>
    </dgm:pt>
    <dgm:pt modelId="{3C1311C1-B599-4BF4-83F9-7BF41689A5B9}" type="pres">
      <dgm:prSet presAssocID="{2ACB7FB5-B47B-4EF0-8704-CA050BF3711B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928CB-21E2-4158-AA68-B6ACD80DFA19}" type="pres">
      <dgm:prSet presAssocID="{2ACB7FB5-B47B-4EF0-8704-CA050BF3711B}" presName="rootConnector" presStyleLbl="node3" presStyleIdx="1" presStyleCnt="2"/>
      <dgm:spPr/>
      <dgm:t>
        <a:bodyPr/>
        <a:lstStyle/>
        <a:p>
          <a:endParaRPr lang="ru-RU"/>
        </a:p>
      </dgm:t>
    </dgm:pt>
    <dgm:pt modelId="{7230DEE0-0019-4369-B62E-1144FC4150D0}" type="pres">
      <dgm:prSet presAssocID="{2ACB7FB5-B47B-4EF0-8704-CA050BF3711B}" presName="hierChild4" presStyleCnt="0"/>
      <dgm:spPr/>
    </dgm:pt>
    <dgm:pt modelId="{E33E8384-8D7B-4D86-ACD3-B35A7912AD7A}" type="pres">
      <dgm:prSet presAssocID="{2ACB7FB5-B47B-4EF0-8704-CA050BF3711B}" presName="hierChild5" presStyleCnt="0"/>
      <dgm:spPr/>
    </dgm:pt>
    <dgm:pt modelId="{EDF85A94-DC48-46F2-BF8B-4A318D3DAF77}" type="pres">
      <dgm:prSet presAssocID="{A0F4FDDD-B64A-48FE-951F-0B2379C0C08C}" presName="hierChild5" presStyleCnt="0"/>
      <dgm:spPr/>
    </dgm:pt>
    <dgm:pt modelId="{5568A131-7B9A-43B9-91E1-7DCB5BD66B24}" type="pres">
      <dgm:prSet presAssocID="{10CDFEB2-9FBC-47AA-B04A-B6C2AEDD9109}" presName="hierChild3" presStyleCnt="0"/>
      <dgm:spPr/>
    </dgm:pt>
  </dgm:ptLst>
  <dgm:cxnLst>
    <dgm:cxn modelId="{D5B5E186-B09D-4A54-9200-A24214850027}" type="presOf" srcId="{70D78B5C-819B-485B-BAB1-51B88ACE41D4}" destId="{30720ACD-01CE-40B6-8396-A9430030326E}" srcOrd="0" destOrd="0" presId="urn:microsoft.com/office/officeart/2005/8/layout/orgChart1"/>
    <dgm:cxn modelId="{55D99F21-8318-4F06-8A5C-F5A6B19D1F85}" type="presOf" srcId="{10CDFEB2-9FBC-47AA-B04A-B6C2AEDD9109}" destId="{085B1DA3-6F8E-447C-B83E-22594D6959D9}" srcOrd="1" destOrd="0" presId="urn:microsoft.com/office/officeart/2005/8/layout/orgChart1"/>
    <dgm:cxn modelId="{8FC123E8-FE63-4D8E-B55F-F8593C2A4795}" type="presOf" srcId="{47AE675D-EF34-4116-9D4E-E05E9E186792}" destId="{95133372-DE42-446F-A4B9-66BA375FDA8B}" srcOrd="0" destOrd="0" presId="urn:microsoft.com/office/officeart/2005/8/layout/orgChart1"/>
    <dgm:cxn modelId="{CB6E6700-6996-4750-B6A5-0C0A92F557F3}" type="presOf" srcId="{2ACB7FB5-B47B-4EF0-8704-CA050BF3711B}" destId="{F19928CB-21E2-4158-AA68-B6ACD80DFA19}" srcOrd="1" destOrd="0" presId="urn:microsoft.com/office/officeart/2005/8/layout/orgChart1"/>
    <dgm:cxn modelId="{4A72DD19-59BE-485D-A0FD-3D4FA44B3287}" srcId="{A0F4FDDD-B64A-48FE-951F-0B2379C0C08C}" destId="{2ACB7FB5-B47B-4EF0-8704-CA050BF3711B}" srcOrd="0" destOrd="0" parTransId="{47AE675D-EF34-4116-9D4E-E05E9E186792}" sibTransId="{A4822BC5-743C-45B6-9E49-E8460CF59BD1}"/>
    <dgm:cxn modelId="{8FF39BC6-E670-45E7-884C-12F1DDE66B9A}" srcId="{70F0ACCA-C35B-437F-ACEA-E3EFB1AD988E}" destId="{10CDFEB2-9FBC-47AA-B04A-B6C2AEDD9109}" srcOrd="0" destOrd="0" parTransId="{34B8467C-25F7-4426-9D22-68E2C2C30F19}" sibTransId="{6D5F1455-043B-4F09-BBC8-F8BD58F55CFE}"/>
    <dgm:cxn modelId="{DC0E37BA-AD58-4B3C-9B4C-A3258CD0BEB2}" type="presOf" srcId="{A0F4FDDD-B64A-48FE-951F-0B2379C0C08C}" destId="{A7F75558-65E8-4BFB-9D48-D5A97C0FBD72}" srcOrd="0" destOrd="0" presId="urn:microsoft.com/office/officeart/2005/8/layout/orgChart1"/>
    <dgm:cxn modelId="{517FE733-318E-43F7-8F11-B4AEDA48180D}" type="presOf" srcId="{0D1F7676-4F5C-49CE-9E05-DCD357930617}" destId="{81BB8935-0539-48FF-892A-EE8AABF8E9CE}" srcOrd="0" destOrd="0" presId="urn:microsoft.com/office/officeart/2005/8/layout/orgChart1"/>
    <dgm:cxn modelId="{E1B29FB8-1AD9-4245-9144-37BD378EAEFD}" srcId="{10CDFEB2-9FBC-47AA-B04A-B6C2AEDD9109}" destId="{70D78B5C-819B-485B-BAB1-51B88ACE41D4}" srcOrd="0" destOrd="0" parTransId="{C4C3BEF6-5E48-40C8-A975-ADE080F89A9E}" sibTransId="{D6D15E33-EE6F-43EB-8FC7-900FB907BEAB}"/>
    <dgm:cxn modelId="{B66530C3-8EA3-49BE-B675-5D52FE15126D}" type="presOf" srcId="{70D78B5C-819B-485B-BAB1-51B88ACE41D4}" destId="{141DE4E1-3A5B-4E97-8599-116019F38BB1}" srcOrd="1" destOrd="0" presId="urn:microsoft.com/office/officeart/2005/8/layout/orgChart1"/>
    <dgm:cxn modelId="{01161256-6059-43BC-9A55-4CDB998C3EFB}" type="presOf" srcId="{2A7A6078-FB7F-4018-827C-70F6BD09ACFC}" destId="{713B1AC8-C521-4A4F-952B-D732FE89A042}" srcOrd="0" destOrd="0" presId="urn:microsoft.com/office/officeart/2005/8/layout/orgChart1"/>
    <dgm:cxn modelId="{63D1769D-00C3-401E-A3F8-91AA4E03109C}" srcId="{10CDFEB2-9FBC-47AA-B04A-B6C2AEDD9109}" destId="{A0F4FDDD-B64A-48FE-951F-0B2379C0C08C}" srcOrd="1" destOrd="0" parTransId="{2A7A6078-FB7F-4018-827C-70F6BD09ACFC}" sibTransId="{062A04D9-F57D-43AC-83EA-8E04E33BBD25}"/>
    <dgm:cxn modelId="{67E6B89B-3FD9-4285-BA7B-0CBF327C2E26}" type="presOf" srcId="{47E1A367-5514-4AB3-B75D-E0832A559B41}" destId="{571979AF-4A7C-406F-9481-A98D0C73BC6D}" srcOrd="0" destOrd="0" presId="urn:microsoft.com/office/officeart/2005/8/layout/orgChart1"/>
    <dgm:cxn modelId="{CB241445-FF11-4F4B-BCAA-577DD1150D55}" type="presOf" srcId="{A0F4FDDD-B64A-48FE-951F-0B2379C0C08C}" destId="{B7E1F5EE-DDD6-481B-A336-2D6D0757BB4C}" srcOrd="1" destOrd="0" presId="urn:microsoft.com/office/officeart/2005/8/layout/orgChart1"/>
    <dgm:cxn modelId="{CB6BF898-86FE-41A9-A1D3-32B8F21D3BF2}" type="presOf" srcId="{47E1A367-5514-4AB3-B75D-E0832A559B41}" destId="{66138750-8A0D-461F-B485-226ECC99E739}" srcOrd="1" destOrd="0" presId="urn:microsoft.com/office/officeart/2005/8/layout/orgChart1"/>
    <dgm:cxn modelId="{7FF29414-0E60-43FC-9C97-6C770D6EFCE5}" type="presOf" srcId="{10CDFEB2-9FBC-47AA-B04A-B6C2AEDD9109}" destId="{FAC6B167-39C5-47FA-9DDC-C1D2AEEEE080}" srcOrd="0" destOrd="0" presId="urn:microsoft.com/office/officeart/2005/8/layout/orgChart1"/>
    <dgm:cxn modelId="{570ACFEC-0784-465C-8DED-18C96F35D42B}" type="presOf" srcId="{70F0ACCA-C35B-437F-ACEA-E3EFB1AD988E}" destId="{30926411-59B6-4A79-A50F-E26F7A2229CA}" srcOrd="0" destOrd="0" presId="urn:microsoft.com/office/officeart/2005/8/layout/orgChart1"/>
    <dgm:cxn modelId="{F3A1BDE4-6FCA-4676-8077-F9FC38DF422D}" type="presOf" srcId="{C4C3BEF6-5E48-40C8-A975-ADE080F89A9E}" destId="{8A68B2B9-E249-4EB9-941C-74727432F5E6}" srcOrd="0" destOrd="0" presId="urn:microsoft.com/office/officeart/2005/8/layout/orgChart1"/>
    <dgm:cxn modelId="{5DFD7917-4D8E-4C53-A4B2-B3E95424D3C2}" type="presOf" srcId="{2ACB7FB5-B47B-4EF0-8704-CA050BF3711B}" destId="{3C1311C1-B599-4BF4-83F9-7BF41689A5B9}" srcOrd="0" destOrd="0" presId="urn:microsoft.com/office/officeart/2005/8/layout/orgChart1"/>
    <dgm:cxn modelId="{4AFDF59F-D819-427D-9902-CD06168D02EA}" srcId="{70D78B5C-819B-485B-BAB1-51B88ACE41D4}" destId="{47E1A367-5514-4AB3-B75D-E0832A559B41}" srcOrd="0" destOrd="0" parTransId="{0D1F7676-4F5C-49CE-9E05-DCD357930617}" sibTransId="{4A602E55-38EA-4311-831B-07DA42CE866C}"/>
    <dgm:cxn modelId="{307A3517-D68A-4B2C-BE02-068308185C18}" type="presParOf" srcId="{30926411-59B6-4A79-A50F-E26F7A2229CA}" destId="{59A8E6D7-4CA0-46D9-9FEC-232CE182D083}" srcOrd="0" destOrd="0" presId="urn:microsoft.com/office/officeart/2005/8/layout/orgChart1"/>
    <dgm:cxn modelId="{7522F0E2-531E-4186-9C88-25DAA7CBDA4B}" type="presParOf" srcId="{59A8E6D7-4CA0-46D9-9FEC-232CE182D083}" destId="{0323AE4B-09ED-44D9-B27A-AEA148900051}" srcOrd="0" destOrd="0" presId="urn:microsoft.com/office/officeart/2005/8/layout/orgChart1"/>
    <dgm:cxn modelId="{22C2F831-9FD8-4A2B-A5F8-9456B4637E02}" type="presParOf" srcId="{0323AE4B-09ED-44D9-B27A-AEA148900051}" destId="{FAC6B167-39C5-47FA-9DDC-C1D2AEEEE080}" srcOrd="0" destOrd="0" presId="urn:microsoft.com/office/officeart/2005/8/layout/orgChart1"/>
    <dgm:cxn modelId="{E88F39A8-017A-4E47-91BE-00498F9F8196}" type="presParOf" srcId="{0323AE4B-09ED-44D9-B27A-AEA148900051}" destId="{085B1DA3-6F8E-447C-B83E-22594D6959D9}" srcOrd="1" destOrd="0" presId="urn:microsoft.com/office/officeart/2005/8/layout/orgChart1"/>
    <dgm:cxn modelId="{541C4F1E-1542-44C1-831D-B2A1276232EF}" type="presParOf" srcId="{59A8E6D7-4CA0-46D9-9FEC-232CE182D083}" destId="{4FC4C90B-8E0B-4B8A-81ED-A89761E6F208}" srcOrd="1" destOrd="0" presId="urn:microsoft.com/office/officeart/2005/8/layout/orgChart1"/>
    <dgm:cxn modelId="{CAC30862-9EF5-4FBB-A0FA-3300FDDA2961}" type="presParOf" srcId="{4FC4C90B-8E0B-4B8A-81ED-A89761E6F208}" destId="{8A68B2B9-E249-4EB9-941C-74727432F5E6}" srcOrd="0" destOrd="0" presId="urn:microsoft.com/office/officeart/2005/8/layout/orgChart1"/>
    <dgm:cxn modelId="{CA265303-8092-4664-A97A-EFD58CE5F544}" type="presParOf" srcId="{4FC4C90B-8E0B-4B8A-81ED-A89761E6F208}" destId="{89B0FDE0-C628-46F9-A174-088102135912}" srcOrd="1" destOrd="0" presId="urn:microsoft.com/office/officeart/2005/8/layout/orgChart1"/>
    <dgm:cxn modelId="{C87038CD-3EF9-457C-BC85-02B6CC32B479}" type="presParOf" srcId="{89B0FDE0-C628-46F9-A174-088102135912}" destId="{6AA621C8-F45A-4D0A-8257-B01004314CB9}" srcOrd="0" destOrd="0" presId="urn:microsoft.com/office/officeart/2005/8/layout/orgChart1"/>
    <dgm:cxn modelId="{E03B3C84-E77F-4038-ADBF-8F13FFB95671}" type="presParOf" srcId="{6AA621C8-F45A-4D0A-8257-B01004314CB9}" destId="{30720ACD-01CE-40B6-8396-A9430030326E}" srcOrd="0" destOrd="0" presId="urn:microsoft.com/office/officeart/2005/8/layout/orgChart1"/>
    <dgm:cxn modelId="{87F6314F-8202-47E3-A07C-CEB3A29E40BC}" type="presParOf" srcId="{6AA621C8-F45A-4D0A-8257-B01004314CB9}" destId="{141DE4E1-3A5B-4E97-8599-116019F38BB1}" srcOrd="1" destOrd="0" presId="urn:microsoft.com/office/officeart/2005/8/layout/orgChart1"/>
    <dgm:cxn modelId="{FEC6D5B1-BC65-4B44-9972-EBFDE1A10C31}" type="presParOf" srcId="{89B0FDE0-C628-46F9-A174-088102135912}" destId="{8EA62DA1-87AF-4EFC-B516-4E7C77F4313B}" srcOrd="1" destOrd="0" presId="urn:microsoft.com/office/officeart/2005/8/layout/orgChart1"/>
    <dgm:cxn modelId="{4B546E9A-2C64-4AA5-83CA-282B4FC50E25}" type="presParOf" srcId="{8EA62DA1-87AF-4EFC-B516-4E7C77F4313B}" destId="{81BB8935-0539-48FF-892A-EE8AABF8E9CE}" srcOrd="0" destOrd="0" presId="urn:microsoft.com/office/officeart/2005/8/layout/orgChart1"/>
    <dgm:cxn modelId="{131F0705-FA96-4AE6-86E9-01860BFC991A}" type="presParOf" srcId="{8EA62DA1-87AF-4EFC-B516-4E7C77F4313B}" destId="{38009F5E-9DDF-460A-9C3D-5179FB8ED99B}" srcOrd="1" destOrd="0" presId="urn:microsoft.com/office/officeart/2005/8/layout/orgChart1"/>
    <dgm:cxn modelId="{4E39F387-0686-47A5-AE64-C19F869FDE55}" type="presParOf" srcId="{38009F5E-9DDF-460A-9C3D-5179FB8ED99B}" destId="{CC44853B-CF89-4FE2-9869-178F68FBC8DE}" srcOrd="0" destOrd="0" presId="urn:microsoft.com/office/officeart/2005/8/layout/orgChart1"/>
    <dgm:cxn modelId="{9FC7CE1B-4D50-428F-A0D4-5C55D03E43EF}" type="presParOf" srcId="{CC44853B-CF89-4FE2-9869-178F68FBC8DE}" destId="{571979AF-4A7C-406F-9481-A98D0C73BC6D}" srcOrd="0" destOrd="0" presId="urn:microsoft.com/office/officeart/2005/8/layout/orgChart1"/>
    <dgm:cxn modelId="{D555D962-9531-48EF-ADD3-79E7A64D73E1}" type="presParOf" srcId="{CC44853B-CF89-4FE2-9869-178F68FBC8DE}" destId="{66138750-8A0D-461F-B485-226ECC99E739}" srcOrd="1" destOrd="0" presId="urn:microsoft.com/office/officeart/2005/8/layout/orgChart1"/>
    <dgm:cxn modelId="{5487C28C-0819-455D-B42E-887DF030AFC1}" type="presParOf" srcId="{38009F5E-9DDF-460A-9C3D-5179FB8ED99B}" destId="{5BF2EEC1-7CCA-46C4-8753-A6076AE2CE5B}" srcOrd="1" destOrd="0" presId="urn:microsoft.com/office/officeart/2005/8/layout/orgChart1"/>
    <dgm:cxn modelId="{29D59FAF-54EB-4F88-AC7F-C09374DBBF68}" type="presParOf" srcId="{38009F5E-9DDF-460A-9C3D-5179FB8ED99B}" destId="{E0D6E11D-737D-4A5C-8159-93EC76C7A8CD}" srcOrd="2" destOrd="0" presId="urn:microsoft.com/office/officeart/2005/8/layout/orgChart1"/>
    <dgm:cxn modelId="{CFABCD01-8638-448D-A529-7DB1527FEDB0}" type="presParOf" srcId="{89B0FDE0-C628-46F9-A174-088102135912}" destId="{1F4ED0A7-8390-4518-B6A0-F9587AD2EB9E}" srcOrd="2" destOrd="0" presId="urn:microsoft.com/office/officeart/2005/8/layout/orgChart1"/>
    <dgm:cxn modelId="{61273103-46FE-4EF7-80C2-F816D88EEB1C}" type="presParOf" srcId="{4FC4C90B-8E0B-4B8A-81ED-A89761E6F208}" destId="{713B1AC8-C521-4A4F-952B-D732FE89A042}" srcOrd="2" destOrd="0" presId="urn:microsoft.com/office/officeart/2005/8/layout/orgChart1"/>
    <dgm:cxn modelId="{B4352AC2-8785-4378-89E2-673FA793DB02}" type="presParOf" srcId="{4FC4C90B-8E0B-4B8A-81ED-A89761E6F208}" destId="{E6FB4B1C-833B-43D9-AC16-B1C28A9CCCA7}" srcOrd="3" destOrd="0" presId="urn:microsoft.com/office/officeart/2005/8/layout/orgChart1"/>
    <dgm:cxn modelId="{21DE43BC-3C16-4E9B-96E8-FF1ACC342E43}" type="presParOf" srcId="{E6FB4B1C-833B-43D9-AC16-B1C28A9CCCA7}" destId="{E83094F6-C525-4BE0-9BEF-84DECC8AC54B}" srcOrd="0" destOrd="0" presId="urn:microsoft.com/office/officeart/2005/8/layout/orgChart1"/>
    <dgm:cxn modelId="{E308195A-64FA-45DE-962D-B6D4B698A032}" type="presParOf" srcId="{E83094F6-C525-4BE0-9BEF-84DECC8AC54B}" destId="{A7F75558-65E8-4BFB-9D48-D5A97C0FBD72}" srcOrd="0" destOrd="0" presId="urn:microsoft.com/office/officeart/2005/8/layout/orgChart1"/>
    <dgm:cxn modelId="{7865F5AA-6D5A-4260-B14B-4FCE284ADEDD}" type="presParOf" srcId="{E83094F6-C525-4BE0-9BEF-84DECC8AC54B}" destId="{B7E1F5EE-DDD6-481B-A336-2D6D0757BB4C}" srcOrd="1" destOrd="0" presId="urn:microsoft.com/office/officeart/2005/8/layout/orgChart1"/>
    <dgm:cxn modelId="{BBCCBFE1-F0FA-4D5B-85D4-36A1B4B4CF06}" type="presParOf" srcId="{E6FB4B1C-833B-43D9-AC16-B1C28A9CCCA7}" destId="{C15987E1-8B05-45FE-BE57-F4ECF5DC01DD}" srcOrd="1" destOrd="0" presId="urn:microsoft.com/office/officeart/2005/8/layout/orgChart1"/>
    <dgm:cxn modelId="{B83BC6AD-E81E-4745-AB0F-FDCC5D6456F0}" type="presParOf" srcId="{C15987E1-8B05-45FE-BE57-F4ECF5DC01DD}" destId="{95133372-DE42-446F-A4B9-66BA375FDA8B}" srcOrd="0" destOrd="0" presId="urn:microsoft.com/office/officeart/2005/8/layout/orgChart1"/>
    <dgm:cxn modelId="{D761FA8C-8A5E-4051-BA5E-3D70E4F5A3CA}" type="presParOf" srcId="{C15987E1-8B05-45FE-BE57-F4ECF5DC01DD}" destId="{EAD3186C-22BD-43DF-B47F-1007130698E7}" srcOrd="1" destOrd="0" presId="urn:microsoft.com/office/officeart/2005/8/layout/orgChart1"/>
    <dgm:cxn modelId="{7C96A4BD-99FB-4A9B-A678-5F540A22C20A}" type="presParOf" srcId="{EAD3186C-22BD-43DF-B47F-1007130698E7}" destId="{4D2F822E-EEA8-45D0-9F1F-72B899B907F2}" srcOrd="0" destOrd="0" presId="urn:microsoft.com/office/officeart/2005/8/layout/orgChart1"/>
    <dgm:cxn modelId="{DDFCDEDF-AAA8-4C92-A121-770F3F58193D}" type="presParOf" srcId="{4D2F822E-EEA8-45D0-9F1F-72B899B907F2}" destId="{3C1311C1-B599-4BF4-83F9-7BF41689A5B9}" srcOrd="0" destOrd="0" presId="urn:microsoft.com/office/officeart/2005/8/layout/orgChart1"/>
    <dgm:cxn modelId="{76FA19AD-987A-457E-8F11-B25EA169BAC9}" type="presParOf" srcId="{4D2F822E-EEA8-45D0-9F1F-72B899B907F2}" destId="{F19928CB-21E2-4158-AA68-B6ACD80DFA19}" srcOrd="1" destOrd="0" presId="urn:microsoft.com/office/officeart/2005/8/layout/orgChart1"/>
    <dgm:cxn modelId="{2606281C-3273-428E-9095-52B8DA54A53C}" type="presParOf" srcId="{EAD3186C-22BD-43DF-B47F-1007130698E7}" destId="{7230DEE0-0019-4369-B62E-1144FC4150D0}" srcOrd="1" destOrd="0" presId="urn:microsoft.com/office/officeart/2005/8/layout/orgChart1"/>
    <dgm:cxn modelId="{681845AC-7983-45A3-847E-FAC8CB934901}" type="presParOf" srcId="{EAD3186C-22BD-43DF-B47F-1007130698E7}" destId="{E33E8384-8D7B-4D86-ACD3-B35A7912AD7A}" srcOrd="2" destOrd="0" presId="urn:microsoft.com/office/officeart/2005/8/layout/orgChart1"/>
    <dgm:cxn modelId="{4DE31EC7-1CAE-4D44-A61F-CF9119E68D7C}" type="presParOf" srcId="{E6FB4B1C-833B-43D9-AC16-B1C28A9CCCA7}" destId="{EDF85A94-DC48-46F2-BF8B-4A318D3DAF77}" srcOrd="2" destOrd="0" presId="urn:microsoft.com/office/officeart/2005/8/layout/orgChart1"/>
    <dgm:cxn modelId="{E5505877-0008-471C-87B0-5C0C030A5D76}" type="presParOf" srcId="{59A8E6D7-4CA0-46D9-9FEC-232CE182D083}" destId="{5568A131-7B9A-43B9-91E1-7DCB5BD66B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33372-DE42-446F-A4B9-66BA375FDA8B}">
      <dsp:nvSpPr>
        <dsp:cNvPr id="0" name=""/>
        <dsp:cNvSpPr/>
      </dsp:nvSpPr>
      <dsp:spPr>
        <a:xfrm>
          <a:off x="5295046" y="4321780"/>
          <a:ext cx="535668" cy="164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16"/>
              </a:lnTo>
              <a:lnTo>
                <a:pt x="535668" y="16427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B1AC8-C521-4A4F-952B-D732FE89A042}">
      <dsp:nvSpPr>
        <dsp:cNvPr id="0" name=""/>
        <dsp:cNvSpPr/>
      </dsp:nvSpPr>
      <dsp:spPr>
        <a:xfrm>
          <a:off x="4562966" y="1786282"/>
          <a:ext cx="2160529" cy="749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967"/>
              </a:lnTo>
              <a:lnTo>
                <a:pt x="2160529" y="374967"/>
              </a:lnTo>
              <a:lnTo>
                <a:pt x="2160529" y="749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B8935-0539-48FF-892A-EE8AABF8E9CE}">
      <dsp:nvSpPr>
        <dsp:cNvPr id="0" name=""/>
        <dsp:cNvSpPr/>
      </dsp:nvSpPr>
      <dsp:spPr>
        <a:xfrm>
          <a:off x="973987" y="4321780"/>
          <a:ext cx="535668" cy="164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16"/>
              </a:lnTo>
              <a:lnTo>
                <a:pt x="535668" y="164271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8B2B9-E249-4EB9-941C-74727432F5E6}">
      <dsp:nvSpPr>
        <dsp:cNvPr id="0" name=""/>
        <dsp:cNvSpPr/>
      </dsp:nvSpPr>
      <dsp:spPr>
        <a:xfrm>
          <a:off x="2402436" y="1786282"/>
          <a:ext cx="2160529" cy="749935"/>
        </a:xfrm>
        <a:custGeom>
          <a:avLst/>
          <a:gdLst/>
          <a:ahLst/>
          <a:cxnLst/>
          <a:rect l="0" t="0" r="0" b="0"/>
          <a:pathLst>
            <a:path>
              <a:moveTo>
                <a:pt x="2160529" y="0"/>
              </a:moveTo>
              <a:lnTo>
                <a:pt x="2160529" y="374967"/>
              </a:lnTo>
              <a:lnTo>
                <a:pt x="0" y="374967"/>
              </a:lnTo>
              <a:lnTo>
                <a:pt x="0" y="74993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6B167-39C5-47FA-9DDC-C1D2AEEEE080}">
      <dsp:nvSpPr>
        <dsp:cNvPr id="0" name=""/>
        <dsp:cNvSpPr/>
      </dsp:nvSpPr>
      <dsp:spPr>
        <a:xfrm>
          <a:off x="2777404" y="721"/>
          <a:ext cx="3571123" cy="178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1"/>
              </a:solidFill>
            </a:rPr>
            <a:t>Ат</a:t>
          </a:r>
          <a:r>
            <a:rPr lang="ru-RU" sz="3400" kern="1200" dirty="0" smtClean="0">
              <a:solidFill>
                <a:schemeClr val="tx1"/>
              </a:solidFill>
            </a:rPr>
            <a:t> </a:t>
          </a:r>
          <a:r>
            <a:rPr lang="ru-RU" sz="3400" kern="1200" dirty="0" err="1" smtClean="0">
              <a:solidFill>
                <a:schemeClr val="tx1"/>
              </a:solidFill>
            </a:rPr>
            <a:t>домактары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2777404" y="721"/>
        <a:ext cx="3571123" cy="1785561"/>
      </dsp:txXfrm>
    </dsp:sp>
    <dsp:sp modelId="{30720ACD-01CE-40B6-8396-A9430030326E}">
      <dsp:nvSpPr>
        <dsp:cNvPr id="0" name=""/>
        <dsp:cNvSpPr/>
      </dsp:nvSpPr>
      <dsp:spPr>
        <a:xfrm>
          <a:off x="616874" y="2536218"/>
          <a:ext cx="3571123" cy="178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1"/>
              </a:solidFill>
            </a:rPr>
            <a:t>делгереңгей</a:t>
          </a:r>
          <a:r>
            <a:rPr lang="ru-RU" sz="3400" kern="1200" dirty="0" smtClean="0">
              <a:solidFill>
                <a:schemeClr val="tx1"/>
              </a:solidFill>
            </a:rPr>
            <a:t> </a:t>
          </a:r>
          <a:r>
            <a:rPr lang="ru-RU" sz="3400" kern="1200" dirty="0" err="1" smtClean="0">
              <a:solidFill>
                <a:schemeClr val="tx1"/>
              </a:solidFill>
            </a:rPr>
            <a:t>эвес</a:t>
          </a:r>
          <a:r>
            <a:rPr lang="ru-RU" sz="3400" kern="1200" dirty="0" smtClean="0">
              <a:solidFill>
                <a:schemeClr val="tx1"/>
              </a:solidFill>
            </a:rPr>
            <a:t> 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616874" y="2536218"/>
        <a:ext cx="3571123" cy="1785561"/>
      </dsp:txXfrm>
    </dsp:sp>
    <dsp:sp modelId="{571979AF-4A7C-406F-9481-A98D0C73BC6D}">
      <dsp:nvSpPr>
        <dsp:cNvPr id="0" name=""/>
        <dsp:cNvSpPr/>
      </dsp:nvSpPr>
      <dsp:spPr>
        <a:xfrm>
          <a:off x="1509655" y="5071716"/>
          <a:ext cx="3571123" cy="1785561"/>
        </a:xfrm>
        <a:prstGeom prst="rect">
          <a:avLst/>
        </a:prstGeom>
        <a:solidFill>
          <a:schemeClr val="bg2">
            <a:lumMod val="90000"/>
          </a:schemeClr>
        </a:solidFill>
        <a:ln w="22225" cap="rnd" cmpd="sng" algn="ctr">
          <a:solidFill>
            <a:srgbClr val="92D05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1"/>
              </a:solidFill>
            </a:rPr>
            <a:t>Чижээ:</a:t>
          </a:r>
          <a:r>
            <a:rPr lang="ru-RU" sz="3400" u="sng" kern="1200" dirty="0" err="1" smtClean="0">
              <a:solidFill>
                <a:schemeClr val="tx1"/>
              </a:solidFill>
            </a:rPr>
            <a:t>Дээр</a:t>
          </a:r>
          <a:r>
            <a:rPr lang="ru-RU" sz="3400" kern="1200" dirty="0" smtClean="0">
              <a:solidFill>
                <a:schemeClr val="tx1"/>
              </a:solidFill>
            </a:rPr>
            <a:t>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509655" y="5071716"/>
        <a:ext cx="3571123" cy="1785561"/>
      </dsp:txXfrm>
    </dsp:sp>
    <dsp:sp modelId="{A7F75558-65E8-4BFB-9D48-D5A97C0FBD72}">
      <dsp:nvSpPr>
        <dsp:cNvPr id="0" name=""/>
        <dsp:cNvSpPr/>
      </dsp:nvSpPr>
      <dsp:spPr>
        <a:xfrm>
          <a:off x="4937934" y="2536218"/>
          <a:ext cx="3571123" cy="178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1"/>
              </a:solidFill>
            </a:rPr>
            <a:t>делгереңгей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4937934" y="2536218"/>
        <a:ext cx="3571123" cy="1785561"/>
      </dsp:txXfrm>
    </dsp:sp>
    <dsp:sp modelId="{3C1311C1-B599-4BF4-83F9-7BF41689A5B9}">
      <dsp:nvSpPr>
        <dsp:cNvPr id="0" name=""/>
        <dsp:cNvSpPr/>
      </dsp:nvSpPr>
      <dsp:spPr>
        <a:xfrm>
          <a:off x="5830714" y="5071716"/>
          <a:ext cx="3571123" cy="1785561"/>
        </a:xfrm>
        <a:prstGeom prst="rect">
          <a:avLst/>
        </a:prstGeom>
        <a:solidFill>
          <a:schemeClr val="bg2">
            <a:lumMod val="9000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err="1" smtClean="0">
              <a:solidFill>
                <a:schemeClr val="tx1"/>
              </a:solidFill>
            </a:rPr>
            <a:t>Чижээ:Сылдыстыг</a:t>
          </a:r>
          <a:r>
            <a:rPr lang="ru-RU" sz="3400" kern="1200" dirty="0" smtClean="0">
              <a:solidFill>
                <a:schemeClr val="tx1"/>
              </a:solidFill>
            </a:rPr>
            <a:t> </a:t>
          </a:r>
          <a:r>
            <a:rPr lang="ru-RU" sz="3400" u="sng" kern="1200" dirty="0" err="1" smtClean="0">
              <a:solidFill>
                <a:schemeClr val="tx1"/>
              </a:solidFill>
            </a:rPr>
            <a:t>дээр</a:t>
          </a:r>
          <a:r>
            <a:rPr lang="ru-RU" sz="3400" kern="1200" dirty="0" smtClean="0">
              <a:solidFill>
                <a:schemeClr val="tx1"/>
              </a:solidFill>
            </a:rPr>
            <a:t>.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5830714" y="5071716"/>
        <a:ext cx="3571123" cy="178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31T13:32:53.001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1170A375-FA72-4BB8-8E11-3B802CDF7BFD}" emma:medium="tactile" emma:mode="ink">
          <msink:context xmlns:msink="http://schemas.microsoft.com/ink/2010/main" type="inkDrawing" rotatedBoundingBox="14241,12590 20243,12467 20247,12680 14245,12803" semanticType="callout" shapeName="Other"/>
        </emma:interpretation>
      </emma:emma>
    </inkml:annotationXML>
    <inkml:trace contextRef="#ctx0" brushRef="#br0">0 295 0,'37'0'15,"0"0"532,-74 0-516,0-37 110,74 37 0,0 0-110,0 0 31,0 0-62,36 0 16,1 0-16,-1 0 16,1 0-16,-37 0 15,37 0-15,-38 0 16,1 0 93,0 0 16,0 0-125,36 0 0,1 0 16,36 0-16,-36 0 15,-37 0 1,37 0 172,-1 0-173,1 0-15,36 0 16,-36 0-16,-1 0 15,-36 0-15,0 0 32,37-37 233,-1 37-249,1 0 0,0 0-1,-38 0 1,1 0 312,0 0-328,0 0 281,0 0 63,36 0-328,1 0-16,-37 0 15,-1 0-15,1 0 31,0 0-31,0 0 204,0 0-142,73 0-31,-73 0-31,37 0 0,-1 0 16,-36 0 0,0 0 171,36 0-93,1 0-94,0 0 15,-1 0-15,-36 0 16,0 0-16,0 0 94,0 0 109,-1 0-203,38 0 16,-37 0-16,0 0 15,-1 0 16,38 0 298,0 0-314,-37 0-15,-1 0 16,38 0-16,-37 0 484,0 0-468,-1 0-16,38 0 15,-37 0 1,0 0 0,-1 0 281,1 0-282,0 0-15,0 0 16,0 0-16,-1 0 203,1 0-203,0 0 16,0 0-16,0 0 15,0 0-15,-1 0 235,1 0-235,0 0 15,0 0-15,0 0 16,-1 0-16,1 0 265,0 0-249,0 0-16,0 0 16,-1 0-1,1 0 173,0 0-173,0 0-15,0 0 16,0 0-16,-1 0 188,75-37-173,-74 37 1,36 0-1,-36 0-15,0 0 16,36-37-16,1 37 16,37 0-16,-1 0 15,-73 0 1,36-36-16,-73-1 16,37 37 30,37 0 1189,-74 37-1220,37-37 1,-74 0 406,-37 0-406,1 0-16,-38 0 15,1-37-15,-1-37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03-31T13:44:02.11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7BFC6F3A-01CF-496A-922E-DBBF40931495}" emma:medium="tactile" emma:mode="ink">
          <msink:context xmlns:msink="http://schemas.microsoft.com/ink/2010/main" type="writingRegion" rotatedBoundingBox="24558,16267 30044,16417 30034,16770 24548,16619"/>
        </emma:interpretation>
      </emma:emma>
    </inkml:annotationXML>
    <inkml:traceGroup>
      <inkml:annotationXML>
        <emma:emma xmlns:emma="http://www.w3.org/2003/04/emma" version="1.0">
          <emma:interpretation id="{A1408E7F-F9FC-43A9-8E88-7DEE1293E476}" emma:medium="tactile" emma:mode="ink">
            <msink:context xmlns:msink="http://schemas.microsoft.com/ink/2010/main" type="paragraph" rotatedBoundingBox="24558,16267 30044,16417 30034,16770 24548,16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064C66-DC6A-4186-8222-7EEBE81AC4AB}" emma:medium="tactile" emma:mode="ink">
              <msink:context xmlns:msink="http://schemas.microsoft.com/ink/2010/main" type="line" rotatedBoundingBox="24558,16267 30044,16417 30034,16770 24548,16619"/>
            </emma:interpretation>
          </emma:emma>
        </inkml:annotationXML>
        <inkml:traceGroup>
          <inkml:annotationXML>
            <emma:emma xmlns:emma="http://www.w3.org/2003/04/emma" version="1.0">
              <emma:interpretation id="{AADFF497-B837-4DB7-897E-D595D30E6829}" emma:medium="tactile" emma:mode="ink">
                <msink:context xmlns:msink="http://schemas.microsoft.com/ink/2010/main" type="inkWord" rotatedBoundingBox="24558,16267 30044,16417 30034,16770 24548,16619"/>
              </emma:interpretation>
              <emma:one-of disjunction-type="recognition" id="oneOf0">
                <emma:interpretation id="interp0" emma:lang="ru-RU" emma:confidence="0">
                  <emma:literal>чти</emma:literal>
                </emma:interpretation>
                <emma:interpretation id="interp1" emma:lang="ru-RU" emma:confidence="0">
                  <emma:literal>пии</emma:literal>
                </emma:interpretation>
                <emma:interpretation id="interp2" emma:lang="ru-RU" emma:confidence="0">
                  <emma:literal>сии</emma:literal>
                </emma:interpretation>
                <emma:interpretation id="interp3" emma:lang="ru-RU" emma:confidence="0">
                  <emma:literal>чини</emma:literal>
                </emma:interpretation>
                <emma:interpretation id="interp4" emma:lang="ru-RU" emma:confidence="0">
                  <emma:literal>нии</emma:literal>
                </emma:interpretation>
              </emma:one-of>
            </emma:emma>
          </inkml:annotationXML>
          <inkml:trace contextRef="#ctx0" brushRef="#br0">0 191 0,'0'-37'281,"0"0"-265,36 37 15,1-37 0,-37 0 1,37 37 108,0 0-124,-37-37 0,37 37-1,0 0 95,-1 0-32,1 0-63,0 0 17,0 0 46,0 0-78,-37 37 62,36-37-46,1 37 31,0 0 0,0 0-32,-37 0 32,37-37-31,-37 36 15,36 1 0,1-37-31,-37 37 31,37-37 1,0 0 77,0 0-93,0 0-16,-1 0 31,1 0 0,0 0-15,0 0-16,0-37 15,-1 0 32,1 37-15,0 0-17,0-36 16,0 36 1,-1 0-17,1 0 1,0-37 0,0 0 109,0 0-94,0 37 63,-37-37-79,36 37 1,1 0-1,-37-37 32,37 37 16,0 0 46,0 0-46,-1 37-48,1 0 63,0 0-15,0-37-32,0 37 0,-37 0 48,36-37-79,-36 36 15,37-36 16,-37 37-15,37-37-16,0 0 31,-37 37-31,37-37 16,0 0 46,-1 0-15,1 0-31,0 0 46,0 0-30,0 0-17,-1 0 1,1 0 0,0 0 15,0-37 63,0 0-63,-37 1-16,36 36 32,1-37 94,0 0-47,0 0-63,0 37-15,-37-37 30,36 37 64,1-37-48,0 37-15,0 0 31,37 0 0,-38 37-46,1-37-1,0 37 16,-37 0-16,37-37-15,-37 37-1,37-37 17,-37 37-1,36-37-16,1 36 1,0 1 62,0-37-15,0 0-16,-1 0-32,1 0 1,0 0-1,0 0 17,0 0-17,0 0 17,-1 0-17,1 0 16,0-37 1,0 1 46,0 36-63,-1-74 48,1 74 109,0 0-141,0 0-31,0-37 16,-1 37 109,1 0-110,0 0 1,0 0 0,0 0-16,0 0 15,-1 37 1,-36 0 46,0 0 48,37-37-79,0 36 0,0 1-15,0 0-1,-1-37 32,1 37-15,0-37 14,0 0 17,0 0-47,-1 0 30,38 0 1,-37-37 0,-37 0 0,37 37-47,-37-37 47,37 37 0,-1-36-47,1-1 47,0 0 62,0 37-46,0 0-48,-1 0 63,1 0-46,37 0 124,-74 37-141,73-37 1,-36 37 93,0-1-93,-37 1 93,37 0-46,-37 0-32,37-37 0,-1 0 16,1 37-31,0-37 0,0 0-16,0 0 15,0 0-15,-1 0 31,1 0 1,0 0 46,0 0 47,-37-37-110,37 0 48,-37 0 31,0 0 46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B40214-385D-47FB-ABB2-FF60872067CD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83EEFE-3565-4799-B4B8-4A4D5B3BED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4a"/><Relationship Id="rId3" Type="http://schemas.microsoft.com/office/2007/relationships/media" Target="../media/media5.m4a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customXml" Target="../ink/ink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microsoft.com/office/2007/relationships/media" Target="../media/media6.m4a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8.m4a"/><Relationship Id="rId3" Type="http://schemas.openxmlformats.org/officeDocument/2006/relationships/diagramData" Target="../diagrams/data1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diagramColors" Target="../diagrams/colors1.xml"/><Relationship Id="rId11" Type="http://schemas.openxmlformats.org/officeDocument/2006/relationships/customXml" Target="../ink/ink2.xml"/><Relationship Id="rId5" Type="http://schemas.openxmlformats.org/officeDocument/2006/relationships/diagramQuickStyle" Target="../diagrams/quickStyle1.xml"/><Relationship Id="rId15" Type="http://schemas.microsoft.com/office/2007/relationships/media" Target="../media/media9.m4a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4600" y="1327205"/>
            <a:ext cx="9144000" cy="261067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Тыва дыл.7 класс.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Чаңгыс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чугула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кежигʏннʏг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домактар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домактары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4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14660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Лопсан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Солангы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Эресовна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Кызылдың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дугаар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школазының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тыва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дыл,чогаал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башкызы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Звук 1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2535678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095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99"/>
    </mc:Choice>
    <mc:Fallback>
      <p:transition spd="slow" advTm="8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47373" y="685800"/>
            <a:ext cx="543339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105400"/>
          </a:xfrm>
        </p:spPr>
        <p:txBody>
          <a:bodyPr>
            <a:normAutofit/>
          </a:bodyPr>
          <a:lstStyle/>
          <a:p>
            <a:r>
              <a:rPr lang="ru-RU" sz="6600" dirty="0" err="1" smtClean="0"/>
              <a:t>Байырлал</a:t>
            </a:r>
            <a:r>
              <a:rPr lang="ru-RU" sz="6600" dirty="0" smtClean="0"/>
              <a:t>.</a:t>
            </a:r>
          </a:p>
          <a:p>
            <a:r>
              <a:rPr lang="ru-RU" sz="6600" dirty="0" err="1" smtClean="0"/>
              <a:t>Байырлал</a:t>
            </a:r>
            <a:r>
              <a:rPr lang="ru-RU" sz="6600" dirty="0" smtClean="0"/>
              <a:t> </a:t>
            </a:r>
            <a:r>
              <a:rPr lang="ru-RU" sz="6600" dirty="0" err="1" smtClean="0"/>
              <a:t>эгелээн</a:t>
            </a:r>
            <a:r>
              <a:rPr lang="ru-RU" sz="6600" dirty="0" smtClean="0"/>
              <a:t>.</a:t>
            </a:r>
            <a:endParaRPr lang="ru-RU" sz="6600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912626" y="444502"/>
            <a:ext cx="609600" cy="609600"/>
          </a:xfrm>
          <a:prstGeom prst="rect">
            <a:avLst/>
          </a:prstGeom>
        </p:spPr>
      </p:pic>
      <p:pic>
        <p:nvPicPr>
          <p:cNvPr id="15" name="Звук 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61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86"/>
    </mc:Choice>
    <mc:Fallback>
      <p:transition spd="slow" advTm="7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38" objId="6"/>
        <p14:stopEvt time="7186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47373" y="685800"/>
            <a:ext cx="543339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5286"/>
            <a:ext cx="10018713" cy="6632713"/>
          </a:xfrm>
        </p:spPr>
        <p:txBody>
          <a:bodyPr>
            <a:normAutofit/>
          </a:bodyPr>
          <a:lstStyle/>
          <a:p>
            <a:r>
              <a:rPr lang="ru-RU" sz="5400" u="sng" dirty="0" err="1" smtClean="0"/>
              <a:t>Байырлал</a:t>
            </a:r>
            <a:r>
              <a:rPr lang="ru-RU" sz="5400" dirty="0" smtClean="0"/>
              <a:t>.</a:t>
            </a:r>
            <a:r>
              <a:rPr lang="en-US" sz="5400" dirty="0" smtClean="0"/>
              <a:t>-</a:t>
            </a:r>
            <a:r>
              <a:rPr lang="ru-RU" sz="5400" dirty="0" smtClean="0"/>
              <a:t>(</a:t>
            </a:r>
            <a:r>
              <a:rPr lang="ru-RU" sz="2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аңгыс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чугула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кежигʏннʏг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домаа,кол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өс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а.п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ч.а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-биле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илереттинген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 smtClean="0"/>
          </a:p>
          <a:p>
            <a:r>
              <a:rPr lang="ru-RU" sz="5400" u="sng" dirty="0" err="1" smtClean="0"/>
              <a:t>Байырлал</a:t>
            </a:r>
            <a:r>
              <a:rPr lang="ru-RU" sz="5400" dirty="0" smtClean="0"/>
              <a:t> </a:t>
            </a:r>
            <a:r>
              <a:rPr lang="ru-RU" sz="5400" u="sng" dirty="0" err="1" smtClean="0"/>
              <a:t>эгелээн</a:t>
            </a:r>
            <a:r>
              <a:rPr lang="ru-RU" sz="2800" dirty="0" smtClean="0"/>
              <a:t>.-(</a:t>
            </a:r>
            <a:r>
              <a:rPr lang="ru-RU" sz="2800" dirty="0" err="1" smtClean="0"/>
              <a:t>ийи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чугула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кежигʏннʏг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домак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5" name="Рукописный ввод 14"/>
              <p14:cNvContentPartPr/>
              <p14:nvPr/>
            </p14:nvContentPartPr>
            <p14:xfrm>
              <a:off x="5128466" y="4492398"/>
              <a:ext cx="2151360" cy="106560"/>
            </p14:xfrm>
          </p:contentPart>
        </mc:Choice>
        <mc:Fallback>
          <p:pic>
            <p:nvPicPr>
              <p:cNvPr id="15" name="Рукописный ввод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9386" y="4473318"/>
                <a:ext cx="2189520" cy="14472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097078" y="952499"/>
            <a:ext cx="609600" cy="609600"/>
          </a:xfrm>
          <a:prstGeom prst="rect">
            <a:avLst/>
          </a:prstGeom>
        </p:spPr>
      </p:pic>
      <p:pic>
        <p:nvPicPr>
          <p:cNvPr id="25" name="Звук 2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40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802"/>
    </mc:Choice>
    <mc:Fallback>
      <p:transition spd="slow" advTm="40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6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22" objId="18"/>
        <p14:stopEvt time="40741" objId="1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073932" y="685800"/>
            <a:ext cx="45719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384313"/>
            <a:ext cx="9369423" cy="612250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3600" dirty="0" err="1">
                <a:solidFill>
                  <a:srgbClr val="FF0000"/>
                </a:solidFill>
              </a:rPr>
              <a:t>Чуве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ады</a:t>
            </a:r>
            <a:endParaRPr lang="ru-RU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err="1"/>
              <a:t>Чижээ</a:t>
            </a:r>
            <a:r>
              <a:rPr lang="ru-RU" sz="4000" dirty="0"/>
              <a:t>: </a:t>
            </a:r>
            <a:r>
              <a:rPr lang="ru-RU" sz="4000" u="sng" dirty="0" err="1"/>
              <a:t>Частыышкыннар</a:t>
            </a:r>
            <a:r>
              <a:rPr lang="ru-RU" sz="4000" dirty="0"/>
              <a:t>. </a:t>
            </a:r>
            <a:r>
              <a:rPr lang="ru-RU" sz="4000" u="sng" dirty="0" err="1"/>
              <a:t>Алгы-кышкы</a:t>
            </a:r>
            <a:r>
              <a:rPr lang="ru-RU" sz="4000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err="1">
                <a:solidFill>
                  <a:srgbClr val="FF0000"/>
                </a:solidFill>
              </a:rPr>
              <a:t>Чуве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ады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уткалыг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ѳске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чугаа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err="1">
                <a:solidFill>
                  <a:srgbClr val="FF0000"/>
                </a:solidFill>
              </a:rPr>
              <a:t>кезээ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 err="1"/>
              <a:t>Чижээ</a:t>
            </a:r>
            <a:r>
              <a:rPr lang="ru-RU" sz="4000" dirty="0"/>
              <a:t>: </a:t>
            </a:r>
            <a:r>
              <a:rPr lang="ru-RU" sz="4000" dirty="0" err="1"/>
              <a:t>Аът-хѳл</a:t>
            </a:r>
            <a:r>
              <a:rPr lang="ru-RU" sz="4000" dirty="0"/>
              <a:t> </a:t>
            </a:r>
            <a:r>
              <a:rPr lang="ru-RU" sz="4000" u="sng" dirty="0" err="1" smtClean="0"/>
              <a:t>киштээни</a:t>
            </a:r>
            <a:r>
              <a:rPr lang="ru-RU" sz="4000" dirty="0"/>
              <a:t>.</a:t>
            </a:r>
          </a:p>
        </p:txBody>
      </p:sp>
      <p:cxnSp>
        <p:nvCxnSpPr>
          <p:cNvPr id="6" name="Прямая со стрелкой 5"/>
          <p:cNvCxnSpPr>
            <a:stCxn id="3" idx="0"/>
            <a:endCxn id="3" idx="0"/>
          </p:cNvCxnSpPr>
          <p:nvPr/>
        </p:nvCxnSpPr>
        <p:spPr>
          <a:xfrm>
            <a:off x="6818312" y="3843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84032" y="1643578"/>
            <a:ext cx="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513511" y="844826"/>
            <a:ext cx="609600" cy="609600"/>
          </a:xfrm>
          <a:prstGeom prst="rect">
            <a:avLst/>
          </a:prstGeom>
        </p:spPr>
      </p:pic>
      <p:pic>
        <p:nvPicPr>
          <p:cNvPr id="19" name="Звук 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38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7120"/>
    </mc:Choice>
    <mc:Fallback>
      <p:transition spd="slow" advTm="37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8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2142" objId="12"/>
        <p14:stopEvt time="37004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577515" y="685800"/>
            <a:ext cx="45719" cy="17525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3910446"/>
              </p:ext>
            </p:extLst>
          </p:nvPr>
        </p:nvGraphicFramePr>
        <p:xfrm>
          <a:off x="1484310" y="0"/>
          <a:ext cx="1001871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xmlns="" Requires="p14">
          <p:contentPart p14:bwMode="auto" r:id="rId11">
            <p14:nvContentPartPr>
              <p14:cNvPr id="18" name="Рукописный ввод 17"/>
              <p14:cNvContentPartPr/>
              <p14:nvPr/>
            </p14:nvContentPartPr>
            <p14:xfrm>
              <a:off x="8839315" y="5881638"/>
              <a:ext cx="1974960" cy="135720"/>
            </p14:xfrm>
          </p:contentPart>
        </mc:Choice>
        <mc:Fallback>
          <p:pic>
            <p:nvPicPr>
              <p:cNvPr id="18" name="Рукописный ввод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20235" y="5862558"/>
                <a:ext cx="2013120" cy="17388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9826795" y="952499"/>
            <a:ext cx="609600" cy="609600"/>
          </a:xfrm>
          <a:prstGeom prst="rect">
            <a:avLst/>
          </a:prstGeom>
        </p:spPr>
      </p:pic>
      <p:pic>
        <p:nvPicPr>
          <p:cNvPr id="25" name="Звук 2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44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3296"/>
    </mc:Choice>
    <mc:Fallback>
      <p:transition spd="slow" advTm="53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99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vide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24" objId="22"/>
        <p14:stopEvt time="53060" objId="2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671" y="274320"/>
            <a:ext cx="10018713" cy="25576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Дараазында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сөзʏглелден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чаңгыс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чугула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кежигʏннʏг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домактарны</a:t>
            </a:r>
            <a:r>
              <a:rPr lang="ru-RU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тыпкаш,ушта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бижиңер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27583"/>
            <a:ext cx="10018713" cy="432020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Чай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Кидин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-не хек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ʏнʏ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Фермалар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чайлагларже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көже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бергилээн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Автовокзал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чанында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шимээн-дааштыы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аттыг.Ыңай-бээр</a:t>
            </a:r>
            <a:r>
              <a:rPr lang="ru-RU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далашкан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кижилер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Каржып-солушкан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автобустар,таксилер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05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9844"/>
    </mc:Choice>
    <mc:Fallback>
      <p:transition spd="slow" advTm="39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6|10.8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309</TotalTime>
  <Words>81</Words>
  <Application>Microsoft Office PowerPoint</Application>
  <PresentationFormat>Произвольный</PresentationFormat>
  <Paragraphs>19</Paragraphs>
  <Slides>6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Тыва дыл.7 класс. Чаңгыс чугула кежигʏннʏг домактар. Ат домактары. </vt:lpstr>
      <vt:lpstr>Слайд 2</vt:lpstr>
      <vt:lpstr>Слайд 3</vt:lpstr>
      <vt:lpstr> </vt:lpstr>
      <vt:lpstr>Слайд 5</vt:lpstr>
      <vt:lpstr>Дараазында сөзʏглелден чаңгыс чугула кежигʏннʏг домактарны тыпкаш,ушта бижиңер: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дыл.8 класс. Чаңгыс чугула кежигʏннʏг домактар. Ат домактары. </dc:title>
  <dc:creator>Сайзана Салчак</dc:creator>
  <cp:lastModifiedBy>Пользователь Windows</cp:lastModifiedBy>
  <cp:revision>21</cp:revision>
  <dcterms:created xsi:type="dcterms:W3CDTF">2020-03-31T11:26:46Z</dcterms:created>
  <dcterms:modified xsi:type="dcterms:W3CDTF">2020-04-03T12:44:08Z</dcterms:modified>
</cp:coreProperties>
</file>