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8" r:id="rId2"/>
    <p:sldId id="260" r:id="rId3"/>
    <p:sldId id="267" r:id="rId4"/>
    <p:sldId id="265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FF3-5172-4ED5-9CF6-08054D5F7F0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5227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54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Публицистика стили</a:t>
            </a:r>
            <a:r>
              <a:rPr lang="ru-RU" sz="5400" i="1" dirty="0" smtClean="0">
                <a:latin typeface="Calibri Light" panose="020F0302020204030204" pitchFamily="34" charset="0"/>
              </a:rPr>
              <a:t>.</a:t>
            </a:r>
            <a:br>
              <a:rPr lang="ru-RU" sz="5400" i="1" dirty="0" smtClean="0">
                <a:latin typeface="Calibri Light" panose="020F0302020204030204" pitchFamily="34" charset="0"/>
              </a:rPr>
            </a:br>
            <a: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42011" y="4871087"/>
            <a:ext cx="1058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Моге-Хурен</a:t>
            </a:r>
            <a:r>
              <a:rPr lang="ru-RU" dirty="0" smtClean="0"/>
              <a:t> </a:t>
            </a:r>
            <a:r>
              <a:rPr lang="ru-RU" dirty="0" err="1" smtClean="0"/>
              <a:t>Айланмаа</a:t>
            </a:r>
            <a:r>
              <a:rPr lang="ru-RU" dirty="0" smtClean="0"/>
              <a:t> </a:t>
            </a:r>
            <a:r>
              <a:rPr lang="ru-RU" dirty="0" err="1" smtClean="0"/>
              <a:t>Мартысовна</a:t>
            </a:r>
            <a:r>
              <a:rPr lang="ru-RU" dirty="0" smtClean="0"/>
              <a:t>, </a:t>
            </a:r>
            <a:r>
              <a:rPr lang="ru-RU" dirty="0" err="1" smtClean="0"/>
              <a:t>Кызылды</a:t>
            </a:r>
            <a:r>
              <a:rPr lang="kk-KZ" dirty="0" smtClean="0"/>
              <a:t>ң №7 школазының</a:t>
            </a:r>
          </a:p>
          <a:p>
            <a:pPr algn="ctr"/>
            <a:r>
              <a:rPr lang="kk-KZ" dirty="0" smtClean="0"/>
              <a:t> тыва дыл, чогаал башкызы</a:t>
            </a:r>
            <a:endParaRPr lang="ru-RU" dirty="0"/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9958D8-634B-4760-B879-8B2642499964}"/>
              </a:ext>
            </a:extLst>
          </p:cNvPr>
          <p:cNvSpPr txBox="1"/>
          <p:nvPr/>
        </p:nvSpPr>
        <p:spPr>
          <a:xfrm flipH="1">
            <a:off x="2118355" y="1378284"/>
            <a:ext cx="38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Публицистика стили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BFF5BF-909A-44F7-B9C5-951A3B7970A6}"/>
              </a:ext>
            </a:extLst>
          </p:cNvPr>
          <p:cNvSpPr txBox="1"/>
          <p:nvPr/>
        </p:nvSpPr>
        <p:spPr>
          <a:xfrm>
            <a:off x="1684392" y="2159639"/>
            <a:ext cx="4016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Социал-</a:t>
            </a:r>
            <a:r>
              <a:rPr lang="ru-RU" sz="2400" dirty="0" err="1"/>
              <a:t>политикага</a:t>
            </a:r>
            <a:r>
              <a:rPr lang="kk-KZ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Культурага;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Ниитилелге;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Парлалгага;</a:t>
            </a:r>
          </a:p>
          <a:p>
            <a:endParaRPr lang="kk-KZ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F4EF16-5CDC-4758-B099-590DED03CF82}"/>
              </a:ext>
            </a:extLst>
          </p:cNvPr>
          <p:cNvSpPr txBox="1"/>
          <p:nvPr/>
        </p:nvSpPr>
        <p:spPr>
          <a:xfrm>
            <a:off x="6775937" y="2090172"/>
            <a:ext cx="3319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Илеткел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Демдеглел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Медээ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Статья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Интервью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Тоожуушкун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Репортаж</a:t>
            </a:r>
          </a:p>
        </p:txBody>
      </p:sp>
      <p:pic>
        <p:nvPicPr>
          <p:cNvPr id="9" name="Звук 8">
            <a:hlinkClick r:id="" action="ppaction://media"/>
            <a:extLst>
              <a:ext uri="{FF2B5EF4-FFF2-40B4-BE49-F238E27FC236}">
                <a16:creationId xmlns="" xmlns:a16="http://schemas.microsoft.com/office/drawing/2014/main" id="{DC78FDF5-FE3B-441C-A481-7A80368FCC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21707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737"/>
    </mc:Choice>
    <mc:Fallback>
      <p:transition spd="slow" advTm="27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61" y="14068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5998" y="1787236"/>
            <a:ext cx="4156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C044A7-6D92-4752-8DC0-F4476EDF3D12}"/>
              </a:ext>
            </a:extLst>
          </p:cNvPr>
          <p:cNvSpPr txBox="1"/>
          <p:nvPr/>
        </p:nvSpPr>
        <p:spPr>
          <a:xfrm>
            <a:off x="2420644" y="2475765"/>
            <a:ext cx="27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/>
              <a:t> </a:t>
            </a:r>
            <a:endParaRPr lang="ru-RU" sz="2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D199A-019E-4B2A-A166-EEFF5A86F998}"/>
              </a:ext>
            </a:extLst>
          </p:cNvPr>
          <p:cNvSpPr txBox="1"/>
          <p:nvPr/>
        </p:nvSpPr>
        <p:spPr>
          <a:xfrm>
            <a:off x="1561513" y="1338851"/>
            <a:ext cx="483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Публицистика стили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188F7B-2DF0-4782-AEB3-F04978330113}"/>
              </a:ext>
            </a:extLst>
          </p:cNvPr>
          <p:cNvSpPr txBox="1"/>
          <p:nvPr/>
        </p:nvSpPr>
        <p:spPr>
          <a:xfrm>
            <a:off x="1875767" y="2129672"/>
            <a:ext cx="8070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 Социал-</a:t>
            </a:r>
            <a:r>
              <a:rPr lang="ru-RU" sz="2400" dirty="0" err="1"/>
              <a:t>политиктиг</a:t>
            </a:r>
            <a:r>
              <a:rPr lang="ru-RU" sz="2400" dirty="0"/>
              <a:t> </a:t>
            </a:r>
            <a:r>
              <a:rPr lang="ru-RU" sz="2400" dirty="0" err="1"/>
              <a:t>терминнер</a:t>
            </a:r>
            <a:r>
              <a:rPr lang="ru-RU" sz="24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 Киле</a:t>
            </a:r>
            <a:r>
              <a:rPr lang="kk-KZ" sz="2400" dirty="0"/>
              <a:t>ңнээн сөстер;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2400" dirty="0"/>
              <a:t> Шооткан сөстер;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2400" dirty="0"/>
              <a:t> Чүүлдүгзүнген хөөннү илередир сөстер, бөлүглелдер;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2400" dirty="0"/>
              <a:t> Быжыг сөс каттыжыышкыннары;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2400" dirty="0"/>
              <a:t> Үлегер домактар;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2400" dirty="0"/>
              <a:t> Чечен сөстер;</a:t>
            </a:r>
            <a:endParaRPr lang="ru-RU" sz="2400" dirty="0"/>
          </a:p>
        </p:txBody>
      </p:sp>
      <p:pic>
        <p:nvPicPr>
          <p:cNvPr id="8" name="Звук 7">
            <a:hlinkClick r:id="" action="ppaction://media"/>
            <a:extLst>
              <a:ext uri="{FF2B5EF4-FFF2-40B4-BE49-F238E27FC236}">
                <a16:creationId xmlns="" xmlns:a16="http://schemas.microsoft.com/office/drawing/2014/main" id="{35CF72A4-9CD1-4023-BEE6-5E45A61B88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56312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926"/>
    </mc:Choice>
    <mc:Fallback>
      <p:transition spd="slow" advTm="2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706582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FC40474-5666-48A7-8B0E-51DA28BEF42D}"/>
              </a:ext>
            </a:extLst>
          </p:cNvPr>
          <p:cNvSpPr/>
          <p:nvPr/>
        </p:nvSpPr>
        <p:spPr>
          <a:xfrm>
            <a:off x="2133600" y="1667685"/>
            <a:ext cx="8432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ТЫВА ДЫЛ, ТЫВА АТ ДУГАЙЫНДА </a:t>
            </a:r>
            <a:r>
              <a:rPr lang="ru-RU" dirty="0" err="1"/>
              <a:t>хууда</a:t>
            </a:r>
            <a:r>
              <a:rPr lang="ru-RU" dirty="0"/>
              <a:t> бодал</a:t>
            </a:r>
          </a:p>
          <a:p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sz="2000" dirty="0" err="1"/>
              <a:t>Кандыг-даа</a:t>
            </a:r>
            <a:r>
              <a:rPr lang="ru-RU" sz="2000" dirty="0"/>
              <a:t> аймак чон </a:t>
            </a:r>
            <a:r>
              <a:rPr lang="ru-RU" sz="2000" dirty="0" err="1"/>
              <a:t>бодунуң</a:t>
            </a:r>
            <a:r>
              <a:rPr lang="ru-RU" sz="2000" dirty="0"/>
              <a:t> </a:t>
            </a:r>
            <a:r>
              <a:rPr lang="ru-RU" sz="2000" dirty="0" err="1"/>
              <a:t>нациязын</a:t>
            </a:r>
            <a:r>
              <a:rPr lang="ru-RU" sz="2000" dirty="0"/>
              <a:t> </a:t>
            </a:r>
            <a:r>
              <a:rPr lang="ru-RU" sz="2000" dirty="0" err="1"/>
              <a:t>бадыткаан</a:t>
            </a:r>
            <a:r>
              <a:rPr lang="ru-RU" sz="2000" dirty="0"/>
              <a:t> национал </a:t>
            </a:r>
            <a:r>
              <a:rPr lang="ru-RU" sz="2000" dirty="0" err="1"/>
              <a:t>дылдыг</a:t>
            </a:r>
            <a:r>
              <a:rPr lang="ru-RU" sz="2000" dirty="0"/>
              <a:t>, национал </a:t>
            </a:r>
            <a:r>
              <a:rPr lang="ru-RU" sz="2000" dirty="0" err="1"/>
              <a:t>аттарлыг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Чижээлээрге</a:t>
            </a:r>
            <a:r>
              <a:rPr lang="ru-RU" sz="2000" dirty="0"/>
              <a:t>, </a:t>
            </a:r>
            <a:r>
              <a:rPr lang="ru-RU" sz="2000" dirty="0" err="1"/>
              <a:t>тыва</a:t>
            </a:r>
            <a:r>
              <a:rPr lang="ru-RU" sz="2000" dirty="0"/>
              <a:t> </a:t>
            </a:r>
            <a:r>
              <a:rPr lang="ru-RU" sz="2000" dirty="0" err="1"/>
              <a:t>кижиниң</a:t>
            </a:r>
            <a:r>
              <a:rPr lang="ru-RU" sz="2000" dirty="0"/>
              <a:t> </a:t>
            </a:r>
            <a:r>
              <a:rPr lang="ru-RU" sz="2000" dirty="0" err="1"/>
              <a:t>фамилиязы</a:t>
            </a:r>
            <a:r>
              <a:rPr lang="ru-RU" sz="2000" dirty="0"/>
              <a:t>, </a:t>
            </a:r>
            <a:r>
              <a:rPr lang="ru-RU" sz="2000" dirty="0" err="1"/>
              <a:t>ады</a:t>
            </a:r>
            <a:r>
              <a:rPr lang="ru-RU" sz="2000" dirty="0"/>
              <a:t>, </a:t>
            </a:r>
            <a:r>
              <a:rPr lang="ru-RU" sz="2000" dirty="0" err="1"/>
              <a:t>адазының</a:t>
            </a:r>
            <a:r>
              <a:rPr lang="ru-RU" sz="2000" dirty="0"/>
              <a:t> </a:t>
            </a:r>
            <a:r>
              <a:rPr lang="ru-RU" sz="2000" dirty="0" err="1"/>
              <a:t>ады</a:t>
            </a:r>
            <a:r>
              <a:rPr lang="ru-RU" sz="2000" dirty="0"/>
              <a:t>, </a:t>
            </a:r>
            <a:r>
              <a:rPr lang="ru-RU" sz="2000" dirty="0" err="1"/>
              <a:t>төрээн</a:t>
            </a:r>
            <a:r>
              <a:rPr lang="ru-RU" sz="2000" dirty="0"/>
              <a:t> </a:t>
            </a:r>
            <a:r>
              <a:rPr lang="ru-RU" sz="2000" dirty="0" err="1"/>
              <a:t>чурту</a:t>
            </a:r>
            <a:r>
              <a:rPr lang="ru-RU" sz="2000" dirty="0"/>
              <a:t>, </a:t>
            </a:r>
            <a:r>
              <a:rPr lang="ru-RU" sz="2000" dirty="0" err="1"/>
              <a:t>өскен-төрээн</a:t>
            </a:r>
            <a:r>
              <a:rPr lang="ru-RU" sz="2000" dirty="0"/>
              <a:t> </a:t>
            </a:r>
            <a:r>
              <a:rPr lang="ru-RU" sz="2000" dirty="0" err="1"/>
              <a:t>чери</a:t>
            </a:r>
            <a:r>
              <a:rPr lang="ru-RU" sz="2000" dirty="0"/>
              <a:t>, национал </a:t>
            </a:r>
            <a:r>
              <a:rPr lang="ru-RU" sz="2000" dirty="0" err="1"/>
              <a:t>культуразы</a:t>
            </a:r>
            <a:r>
              <a:rPr lang="ru-RU" sz="2000" dirty="0"/>
              <a:t>, </a:t>
            </a:r>
            <a:r>
              <a:rPr lang="ru-RU" sz="2000" dirty="0" err="1"/>
              <a:t>ёзу-чаңчылдары</a:t>
            </a:r>
            <a:r>
              <a:rPr lang="ru-RU" sz="2000" dirty="0"/>
              <a:t> </a:t>
            </a:r>
            <a:r>
              <a:rPr lang="ru-RU" sz="2000" dirty="0" err="1"/>
              <a:t>дээш</a:t>
            </a:r>
            <a:r>
              <a:rPr lang="ru-RU" sz="2000" dirty="0"/>
              <a:t>, </a:t>
            </a:r>
            <a:r>
              <a:rPr lang="ru-RU" sz="2000" dirty="0" err="1"/>
              <a:t>оон-даа</a:t>
            </a:r>
            <a:r>
              <a:rPr lang="ru-RU" sz="2000" dirty="0"/>
              <a:t> </a:t>
            </a:r>
            <a:r>
              <a:rPr lang="ru-RU" sz="2000" dirty="0" err="1"/>
              <a:t>өске</a:t>
            </a:r>
            <a:r>
              <a:rPr lang="ru-RU" sz="2000" dirty="0"/>
              <a:t>. </a:t>
            </a:r>
            <a:r>
              <a:rPr lang="ru-RU" sz="2000" dirty="0" err="1"/>
              <a:t>Төрээн</a:t>
            </a:r>
            <a:r>
              <a:rPr lang="ru-RU" sz="2000" dirty="0"/>
              <a:t> </a:t>
            </a:r>
            <a:r>
              <a:rPr lang="ru-RU" sz="2000" dirty="0" err="1"/>
              <a:t>тыва</a:t>
            </a:r>
            <a:r>
              <a:rPr lang="ru-RU" sz="2000" dirty="0"/>
              <a:t> </a:t>
            </a:r>
            <a:r>
              <a:rPr lang="ru-RU" sz="2000" dirty="0" err="1"/>
              <a:t>дылывыстың</a:t>
            </a:r>
            <a:r>
              <a:rPr lang="ru-RU" sz="2000" dirty="0"/>
              <a:t> </a:t>
            </a:r>
            <a:r>
              <a:rPr lang="ru-RU" sz="2000" dirty="0" err="1"/>
              <a:t>сайзыралы</a:t>
            </a:r>
            <a:r>
              <a:rPr lang="ru-RU" sz="2000" dirty="0"/>
              <a:t> </a:t>
            </a:r>
            <a:r>
              <a:rPr lang="ru-RU" sz="2000" dirty="0" err="1"/>
              <a:t>дээш</a:t>
            </a:r>
            <a:r>
              <a:rPr lang="ru-RU" sz="2000" dirty="0"/>
              <a:t>, </a:t>
            </a:r>
            <a:r>
              <a:rPr lang="ru-RU" sz="2000" dirty="0" err="1"/>
              <a:t>ооң</a:t>
            </a:r>
            <a:r>
              <a:rPr lang="ru-RU" sz="2000" dirty="0"/>
              <a:t> </a:t>
            </a:r>
            <a:r>
              <a:rPr lang="ru-RU" sz="2000" dirty="0" err="1"/>
              <a:t>арыг</a:t>
            </a:r>
            <a:r>
              <a:rPr lang="ru-RU" sz="2000" dirty="0"/>
              <a:t> </a:t>
            </a:r>
            <a:r>
              <a:rPr lang="ru-RU" sz="2000" dirty="0" err="1"/>
              <a:t>тыва</a:t>
            </a:r>
            <a:r>
              <a:rPr lang="ru-RU" sz="2000" dirty="0"/>
              <a:t> </a:t>
            </a:r>
            <a:r>
              <a:rPr lang="ru-RU" sz="2000" dirty="0" err="1"/>
              <a:t>ёзу</a:t>
            </a:r>
            <a:r>
              <a:rPr lang="ru-RU" sz="2000" dirty="0"/>
              <a:t>-биле </a:t>
            </a:r>
            <a:r>
              <a:rPr lang="ru-RU" sz="2000" dirty="0" err="1"/>
              <a:t>дыңналыры</a:t>
            </a:r>
            <a:r>
              <a:rPr lang="ru-RU" sz="2000" dirty="0"/>
              <a:t>, </a:t>
            </a:r>
            <a:r>
              <a:rPr lang="ru-RU" sz="2000" dirty="0" err="1"/>
              <a:t>тыва</a:t>
            </a:r>
            <a:r>
              <a:rPr lang="ru-RU" sz="2000" dirty="0"/>
              <a:t> </a:t>
            </a:r>
            <a:r>
              <a:rPr lang="ru-RU" sz="2000" dirty="0" err="1"/>
              <a:t>нацияны</a:t>
            </a:r>
            <a:r>
              <a:rPr lang="ru-RU" sz="2000" dirty="0"/>
              <a:t> </a:t>
            </a:r>
            <a:r>
              <a:rPr lang="ru-RU" sz="2000" dirty="0" err="1"/>
              <a:t>бадыткап</a:t>
            </a:r>
            <a:r>
              <a:rPr lang="ru-RU" sz="2000" dirty="0"/>
              <a:t> </a:t>
            </a:r>
            <a:r>
              <a:rPr lang="ru-RU" sz="2000" dirty="0" err="1"/>
              <a:t>чоруур</a:t>
            </a:r>
            <a:r>
              <a:rPr lang="ru-RU" sz="2000" dirty="0"/>
              <a:t> </a:t>
            </a:r>
            <a:r>
              <a:rPr lang="ru-RU" sz="2000" dirty="0" err="1"/>
              <a:t>төрээн</a:t>
            </a:r>
            <a:r>
              <a:rPr lang="ru-RU" sz="2000" dirty="0"/>
              <a:t> </a:t>
            </a:r>
            <a:r>
              <a:rPr lang="ru-RU" sz="2000" dirty="0" err="1"/>
              <a:t>дылывыстың</a:t>
            </a:r>
            <a:r>
              <a:rPr lang="ru-RU" sz="2000" dirty="0"/>
              <a:t> </a:t>
            </a:r>
            <a:r>
              <a:rPr lang="ru-RU" sz="2000" dirty="0" err="1"/>
              <a:t>келир</a:t>
            </a:r>
            <a:r>
              <a:rPr lang="ru-RU" sz="2000" dirty="0"/>
              <a:t> </a:t>
            </a:r>
            <a:r>
              <a:rPr lang="ru-RU" sz="2000" dirty="0" err="1"/>
              <a:t>үези</a:t>
            </a:r>
            <a:r>
              <a:rPr lang="ru-RU" sz="2000" dirty="0"/>
              <a:t> </a:t>
            </a:r>
            <a:r>
              <a:rPr lang="ru-RU" sz="2000" dirty="0" err="1"/>
              <a:t>дээш</a:t>
            </a:r>
            <a:r>
              <a:rPr lang="ru-RU" sz="2000" dirty="0"/>
              <a:t> </a:t>
            </a:r>
            <a:r>
              <a:rPr lang="ru-RU" sz="2000" dirty="0" err="1"/>
              <a:t>сагыш</a:t>
            </a:r>
            <a:r>
              <a:rPr lang="ru-RU" sz="2000" dirty="0"/>
              <a:t> </a:t>
            </a:r>
            <a:r>
              <a:rPr lang="ru-RU" sz="2000" dirty="0" err="1"/>
              <a:t>аарып</a:t>
            </a:r>
            <a:r>
              <a:rPr lang="ru-RU" sz="2000" dirty="0"/>
              <a:t>, </a:t>
            </a:r>
            <a:r>
              <a:rPr lang="ru-RU" sz="2000" dirty="0" err="1"/>
              <a:t>тыва</a:t>
            </a:r>
            <a:r>
              <a:rPr lang="ru-RU" sz="2000" dirty="0"/>
              <a:t> дылды </a:t>
            </a:r>
            <a:r>
              <a:rPr lang="ru-RU" sz="2000" dirty="0" err="1"/>
              <a:t>хүндүлээринче</a:t>
            </a:r>
            <a:r>
              <a:rPr lang="ru-RU" sz="2000" dirty="0"/>
              <a:t> </a:t>
            </a:r>
            <a:r>
              <a:rPr lang="ru-RU" sz="2000" dirty="0" err="1"/>
              <a:t>кыйгырган</a:t>
            </a:r>
            <a:r>
              <a:rPr lang="ru-RU" sz="2000" dirty="0"/>
              <a:t> </a:t>
            </a:r>
            <a:r>
              <a:rPr lang="ru-RU" sz="2000" dirty="0" err="1"/>
              <a:t>материалдарны</a:t>
            </a:r>
            <a:r>
              <a:rPr lang="ru-RU" sz="2000" dirty="0"/>
              <a:t> </a:t>
            </a:r>
            <a:r>
              <a:rPr lang="ru-RU" sz="2000" dirty="0" err="1"/>
              <a:t>удаа-дараа</a:t>
            </a:r>
            <a:r>
              <a:rPr lang="ru-RU" sz="2000" dirty="0"/>
              <a:t> </a:t>
            </a:r>
            <a:r>
              <a:rPr lang="ru-RU" sz="2000" dirty="0" err="1"/>
              <a:t>чырыдып</a:t>
            </a:r>
            <a:r>
              <a:rPr lang="ru-RU" sz="2000" dirty="0"/>
              <a:t> </a:t>
            </a:r>
            <a:r>
              <a:rPr lang="ru-RU" sz="2000" dirty="0" err="1"/>
              <a:t>турарын</a:t>
            </a:r>
            <a:r>
              <a:rPr lang="ru-RU" sz="2000" dirty="0"/>
              <a:t> </a:t>
            </a:r>
            <a:r>
              <a:rPr lang="ru-RU" sz="2000" dirty="0" err="1"/>
              <a:t>бодум</a:t>
            </a:r>
            <a:r>
              <a:rPr lang="ru-RU" sz="2000" dirty="0"/>
              <a:t> </a:t>
            </a:r>
            <a:r>
              <a:rPr lang="ru-RU" sz="2000" dirty="0" err="1"/>
              <a:t>хуумда</a:t>
            </a:r>
            <a:r>
              <a:rPr lang="ru-RU" sz="2000" dirty="0"/>
              <a:t> </a:t>
            </a:r>
            <a:r>
              <a:rPr lang="ru-RU" sz="2000" dirty="0" err="1"/>
              <a:t>деткиир</a:t>
            </a:r>
            <a:r>
              <a:rPr lang="ru-RU" sz="2000" dirty="0"/>
              <a:t> мен…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8E7AD4-A52E-4405-8F0C-4F4B74880166}"/>
              </a:ext>
            </a:extLst>
          </p:cNvPr>
          <p:cNvSpPr txBox="1"/>
          <p:nvPr/>
        </p:nvSpPr>
        <p:spPr>
          <a:xfrm>
            <a:off x="1991361" y="887382"/>
            <a:ext cx="843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Онаалга</a:t>
            </a:r>
            <a:r>
              <a:rPr lang="ru-RU" sz="2000" b="1" dirty="0"/>
              <a:t>. </a:t>
            </a:r>
            <a:r>
              <a:rPr lang="ru-RU" sz="2000" b="1" dirty="0" err="1"/>
              <a:t>К</a:t>
            </a:r>
            <a:r>
              <a:rPr lang="ru-RU" sz="2000" dirty="0" err="1"/>
              <a:t>андыг</a:t>
            </a:r>
            <a:r>
              <a:rPr lang="ru-RU" sz="2000" dirty="0"/>
              <a:t> </a:t>
            </a:r>
            <a:r>
              <a:rPr lang="ru-RU" sz="2000" dirty="0" err="1"/>
              <a:t>стильде</a:t>
            </a:r>
            <a:r>
              <a:rPr lang="ru-RU" sz="2000" dirty="0"/>
              <a:t>, </a:t>
            </a:r>
            <a:r>
              <a:rPr lang="ru-RU" sz="2000" dirty="0" err="1"/>
              <a:t>хевирде</a:t>
            </a:r>
            <a:r>
              <a:rPr lang="ru-RU" sz="2000" dirty="0"/>
              <a:t> </a:t>
            </a:r>
            <a:r>
              <a:rPr lang="ru-RU" sz="2000" dirty="0" err="1"/>
              <a:t>бижиттингенин</a:t>
            </a:r>
            <a:r>
              <a:rPr lang="ru-RU" sz="2000" dirty="0"/>
              <a:t> </a:t>
            </a:r>
            <a:r>
              <a:rPr lang="ru-RU" sz="2000" dirty="0" err="1"/>
              <a:t>тодарады</a:t>
            </a:r>
            <a:r>
              <a:rPr lang="kk-KZ" sz="2000" dirty="0"/>
              <a:t>ңар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7203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92"/>
    </mc:Choice>
    <mc:Fallback>
      <p:transition spd="slow" advTm="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852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Онаалга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1689310-678F-4CD5-8F39-3A9A79D010CC}"/>
              </a:ext>
            </a:extLst>
          </p:cNvPr>
          <p:cNvSpPr/>
          <p:nvPr/>
        </p:nvSpPr>
        <p:spPr>
          <a:xfrm>
            <a:off x="1898073" y="2007313"/>
            <a:ext cx="8668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err="1"/>
              <a:t>Солуннардан</a:t>
            </a:r>
            <a:r>
              <a:rPr lang="ru-RU" sz="2400" dirty="0"/>
              <a:t> киле</a:t>
            </a:r>
            <a:r>
              <a:rPr lang="kk-KZ" sz="2400" dirty="0"/>
              <a:t>ңнээн, шооткан, көдүрлүүшкүннүг аян кирген статьялардан кижи бүрүзү тыпкаш, номчуур.</a:t>
            </a:r>
          </a:p>
          <a:p>
            <a:pPr marL="457200" indent="-457200" algn="just">
              <a:buAutoNum type="arabicPeriod"/>
            </a:pPr>
            <a:r>
              <a:rPr lang="kk-KZ" sz="2400" dirty="0"/>
              <a:t>Кадыкшылга хамаарышкан статьядан бижип эккээр.</a:t>
            </a:r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6094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|1.8|2.3|2|1.9|1.8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964</TotalTime>
  <Words>153</Words>
  <Application>Microsoft Office PowerPoint</Application>
  <PresentationFormat>Произвольный</PresentationFormat>
  <Paragraphs>55</Paragraphs>
  <Slides>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      Тыва дыл. 9 класс. Публицистика стили.    </vt:lpstr>
      <vt:lpstr>Чүве аттарының падежтери</vt:lpstr>
      <vt:lpstr>Чүве аттарының падежтери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89</cp:revision>
  <dcterms:created xsi:type="dcterms:W3CDTF">2020-03-27T09:52:36Z</dcterms:created>
  <dcterms:modified xsi:type="dcterms:W3CDTF">2020-04-03T13:13:00Z</dcterms:modified>
</cp:coreProperties>
</file>