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214546" y="1142984"/>
            <a:ext cx="6486516" cy="4560276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Эдуард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Донгак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Буянныг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араатаннар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(Чолдак-Аӊчыныӊ чаӊгыс кезектиг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 көргүзүглүг шиизи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44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86901" y="4593249"/>
            <a:ext cx="79375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Тургузукчузу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Чодураа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Сергеевна,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Чадаананыӊ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дугаар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ортумак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школазыныӊ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башкызы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2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357166"/>
            <a:ext cx="4900618" cy="5662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Эдуард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Люндупович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Донгак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1941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чылдың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 1-де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Өвүр кожууннуң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Дус-Дагга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төрүттүнген.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Торгалыг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ортумак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школазын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Кызылдың башкы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училищезин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дооскан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Школаларга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башкылап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«Тываныӊ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аныяктары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солуннарга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Тываныӊ телерадиокомитединге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корреспондентилеп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Республиканың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эвилелинге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консультантылап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организацияныӊ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харыысалгалыг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секретары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ажылдап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дараазында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чылдарда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Тываныӊ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үндүрер черинге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редакторлап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редакторлап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ажылдап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Прозачы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журналист.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Донгак Эдуард Люндупо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3500462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3054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Эдуард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Донгактыӊ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Буянныг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араатаннар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шиизиниӊ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маадырлары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Чолдак-Аӊчы болгаш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арганыӊ дириг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амытаннары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Аӊчы эгезинде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хоптак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чазый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караа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кандыг-даа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араатан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амытаннардан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артык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каржы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төтчеглекчи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кылдыр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көстүп келир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Арганыӊ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чижик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куштарыныӊ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(күшкүл, межерген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хөкпеш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биче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аӊнарыныӊ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адыг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мыйгак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дилги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бөрү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койгун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дииӊ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ачызында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аӊ-меӊнерге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ынак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оларныӊ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камгалакчызы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бойдуска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ынактарныӊ ниитилелиниӊ кежигүнү апаар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Билдинмес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сөстер тайылбыры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Сувай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боозаваан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(төлдүг болбаан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төрүвээн, кызыр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Идеӊгизи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ужа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Куржааӊгы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дагныӊ ийин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куржай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шөйлү берген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Соогаалаар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мыйгактыӊ эдери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Межерген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инек-сокпа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үгү.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Күшкүл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кызыл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хөректиг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чижик куш.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дузак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Хайыр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довураа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чаагай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тускай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кужурлуг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чылгаар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дээш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аӊнар аӊаа дүне када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чыглы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бээрге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аӊчылар оон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дунеки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үеде аӊнаар.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Сыспа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дайнап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үзүн үндүр дайнап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дээн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Егерь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аӊ кадарар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оларныӊ амыдыралынга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дузалажыр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кижилер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Сөзүглел-биле ажыл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187"/>
                <a:gridCol w="3159118"/>
                <a:gridCol w="42572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277" marR="96277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Шииде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бодал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277" marR="96277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Чижектер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277" marR="9627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277" marR="96277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«Кижи –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аӊ-меӊге дайзын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277" marR="96277"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Аӊчы: Сувай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инек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болза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аарай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!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Идеӊгизинден сыспа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дайнап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болза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….Хы!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Дөө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тур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ышкажыл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Автоматтай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адарым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чок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эвес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Аӊчы: Эрткен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чылын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маӊаа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он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алды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адырлыг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сыын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ужурдум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Ээги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кадары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үш илиг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Кургулдайы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билек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деӊ.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Эх!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Чаагай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идеӊги чораан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Ону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чигеш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ылап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идээледим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Бөрү: Ме-ен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база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коргуп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тур мен.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кижи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амытан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муӊгаранчыг чепсегленген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болур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чүве.Ооӊ ол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холунда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чепсээ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дээрге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карак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чивеш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аразында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он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улай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эттиниптер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чорду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277" marR="96277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Сөзүглел-биле ажыл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777240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42"/>
                <a:gridCol w="2714644"/>
                <a:gridCol w="4329114"/>
              </a:tblGrid>
              <a:tr h="3760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Шииде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бодал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Чижектер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817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«Аӊнарныӊ хомудалы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Күшкүл: …Бистиӊ бо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муӊгаш хемивиске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боо-моӊгу даажы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үндүрүп, улуг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аӊнарны артырбайн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кырып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турар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кижи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амытанны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тудуп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эккелген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Дилги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кижи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амытан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бистерге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дилгилерге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муӊгаранчыг хөӊнү чок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болур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чүве.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Аразында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кым-бир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кижини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бактаар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дээнде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кажары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дилги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дилги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ышкаш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авыяастыг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дижир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болгай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Хоорайда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бистиӊ кеживистен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бөрт, моюндурук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даарадып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алган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херээженнер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дээрге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ыяӊ-кыяӊ тургулаарлар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Тарбаган: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бистиӊ хомудалывыс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чаӊгыс.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Бистиӊ кештеривистен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кижилер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амытаннар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янзы-бүрү идик-хеп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аймаа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кылып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турар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Сөзүглел-биле ажыл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7772400" cy="486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42"/>
                <a:gridCol w="2000264"/>
                <a:gridCol w="5043494"/>
              </a:tblGrid>
              <a:tr h="3860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Шииде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бодал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Чижектер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56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«Кижи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аӊнарга эки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болзун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дээш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чүнү кылза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экил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Аӊчы: Кижилер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аразында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аӊ-меӊ өлүрүп чоруур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кижилерни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төтчеглекчилер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дээр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Мен база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оларныӊ санынга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кирип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чорааным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ол-дур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Ам-на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билдим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бойдуска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ынактарныӊ ниитилели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бар.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Аӊаа кирип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алыр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мен.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Аӊчы: Т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өтчеглекчилерге удур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демисежир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мен.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Мыйгак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: …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Ынчаарга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бистерге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чут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болбазын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дээш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аргаларга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сигенден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шарааш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азып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кагза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Чазын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дустан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база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төп кагза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Дииӊ: Дөө ол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чыткан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эзимниӊчанын көрдүӊер бе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Эрткен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чазын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аӊаа өрт болган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ында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чүгле тоорук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чок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эвес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мөөгү, киш-кулаа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безин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үнместеди.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дөө ишкээр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сарыг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арганы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көрүӊер даан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! База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өрт чипкен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Киш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Бистиӊ оруувуска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какпа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чергий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салып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турарларны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таптыг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тудуп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туруӊар.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83880" cy="105156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Онаалга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шилилгелиг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183880" cy="4187952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«Мээӊ ынак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амытаным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Чогаадыг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бижиир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Чурук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чуруур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474</Words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Төрээн чогаал 5 класс Эдуард Донгак. Буянныг араатаннар (Чолдак-Аӊчыныӊ чаӊгыс кезектиг, үш көргүзүглүг шиизи).   </vt:lpstr>
      <vt:lpstr>Слайд 2</vt:lpstr>
      <vt:lpstr>Слайд 3</vt:lpstr>
      <vt:lpstr>Билдинмес сөстер тайылбыры:</vt:lpstr>
      <vt:lpstr>Сөзүглел-биле ажыл:</vt:lpstr>
      <vt:lpstr>Сөзүглел-биле ажыл:</vt:lpstr>
      <vt:lpstr>Сөзүглел-биле ажыл:</vt:lpstr>
      <vt:lpstr>Онаалга (шилилгелиг):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Эдуард Мижит. Буянныг араатаннар (Чолдак-Аӊчыныӊ чаӊгыс кезектиг, үш көргүзүглүг шиизи)</dc:title>
  <dc:creator>Пользователь</dc:creator>
  <cp:lastModifiedBy>Пользователь Windows</cp:lastModifiedBy>
  <cp:revision>14</cp:revision>
  <dcterms:created xsi:type="dcterms:W3CDTF">2020-04-01T04:56:16Z</dcterms:created>
  <dcterms:modified xsi:type="dcterms:W3CDTF">2020-04-04T06:48:14Z</dcterms:modified>
</cp:coreProperties>
</file>