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8" r:id="rId2"/>
    <p:sldId id="260" r:id="rId3"/>
    <p:sldId id="267" r:id="rId4"/>
    <p:sldId id="265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7FF3-5172-4ED5-9CF6-08054D5F7F0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96A4-39C6-4384-AFAC-A24439BA9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4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96A4-39C6-4384-AFAC-A24439BA9C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4384" y="198120"/>
            <a:ext cx="10363200" cy="43827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9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Стилистика.</a:t>
            </a:r>
            <a:b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900" i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Стильдерни</a:t>
            </a:r>
            <a:r>
              <a:rPr lang="kk-KZ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ң </a:t>
            </a:r>
            <a:br>
              <a:rPr lang="kk-KZ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kk-KZ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хүлээлгезиниң аайы-биле хевирлери.</a:t>
            </a:r>
            <a:r>
              <a:rPr lang="ru-RU" sz="4400" i="1" dirty="0" smtClean="0">
                <a:latin typeface="Calibri Light" panose="020F0302020204030204" pitchFamily="34" charset="0"/>
              </a:rPr>
              <a:t/>
            </a:r>
            <a:br>
              <a:rPr lang="ru-RU" sz="4400" i="1" dirty="0" smtClean="0">
                <a:latin typeface="Calibri Light" panose="020F03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42011" y="4871087"/>
            <a:ext cx="1058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Моге-Хурен</a:t>
            </a:r>
            <a:r>
              <a:rPr lang="ru-RU" dirty="0" smtClean="0"/>
              <a:t> </a:t>
            </a:r>
            <a:r>
              <a:rPr lang="ru-RU" dirty="0" err="1" smtClean="0"/>
              <a:t>Айланмаа</a:t>
            </a:r>
            <a:r>
              <a:rPr lang="ru-RU" dirty="0" smtClean="0"/>
              <a:t> </a:t>
            </a:r>
            <a:r>
              <a:rPr lang="ru-RU" dirty="0" err="1" smtClean="0"/>
              <a:t>Мартысовна</a:t>
            </a:r>
            <a:r>
              <a:rPr lang="ru-RU" dirty="0" smtClean="0"/>
              <a:t>, </a:t>
            </a:r>
            <a:r>
              <a:rPr lang="ru-RU" dirty="0" err="1" smtClean="0"/>
              <a:t>Кызылды</a:t>
            </a:r>
            <a:r>
              <a:rPr lang="kk-KZ" dirty="0" smtClean="0"/>
              <a:t>ң №7 школазының</a:t>
            </a:r>
          </a:p>
          <a:p>
            <a:pPr algn="ctr"/>
            <a:r>
              <a:rPr lang="kk-KZ" dirty="0" smtClean="0"/>
              <a:t> тыва дыл, чогаал башкызы</a:t>
            </a:r>
            <a:endParaRPr lang="ru-RU" dirty="0"/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47" y="-10480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958D8-634B-4760-B879-8B2642499964}"/>
              </a:ext>
            </a:extLst>
          </p:cNvPr>
          <p:cNvSpPr txBox="1"/>
          <p:nvPr/>
        </p:nvSpPr>
        <p:spPr>
          <a:xfrm flipH="1">
            <a:off x="2344615" y="1680370"/>
            <a:ext cx="798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«</a:t>
            </a:r>
            <a:r>
              <a:rPr lang="ru-RU" sz="2400" b="1" i="1" dirty="0"/>
              <a:t>Стилистика</a:t>
            </a:r>
            <a:r>
              <a:rPr lang="ru-RU" sz="2400" b="1" dirty="0"/>
              <a:t>» </a:t>
            </a:r>
            <a:r>
              <a:rPr lang="ru-RU" sz="2400" dirty="0"/>
              <a:t> грек </a:t>
            </a:r>
            <a:r>
              <a:rPr lang="en-US" sz="2400" b="1" dirty="0" err="1"/>
              <a:t>stylos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сөстен</a:t>
            </a:r>
            <a:r>
              <a:rPr lang="ru-RU" sz="2400" dirty="0"/>
              <a:t> </a:t>
            </a:r>
            <a:r>
              <a:rPr lang="ru-RU" sz="2400" dirty="0" err="1"/>
              <a:t>укталган</a:t>
            </a:r>
            <a:r>
              <a:rPr lang="ru-RU" sz="2400" dirty="0"/>
              <a:t>.</a:t>
            </a:r>
            <a:endParaRPr lang="ru-R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295DD9-7DA8-46C1-A39C-F115E32C204B}"/>
              </a:ext>
            </a:extLst>
          </p:cNvPr>
          <p:cNvSpPr txBox="1"/>
          <p:nvPr/>
        </p:nvSpPr>
        <p:spPr>
          <a:xfrm flipH="1">
            <a:off x="1589432" y="2522002"/>
            <a:ext cx="873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 	</a:t>
            </a:r>
            <a:r>
              <a:rPr lang="ru-RU" sz="2400" dirty="0"/>
              <a:t>«</a:t>
            </a:r>
            <a:r>
              <a:rPr lang="en-US" sz="2400" dirty="0" err="1"/>
              <a:t>Stylos</a:t>
            </a:r>
            <a:r>
              <a:rPr lang="ru-RU" sz="2400" dirty="0"/>
              <a:t>» воск-биле </a:t>
            </a:r>
            <a:r>
              <a:rPr lang="ru-RU" sz="2400" dirty="0" err="1"/>
              <a:t>чаап</a:t>
            </a:r>
            <a:r>
              <a:rPr lang="ru-RU" sz="2400" dirty="0"/>
              <a:t> </a:t>
            </a:r>
            <a:r>
              <a:rPr lang="ru-RU" sz="2400" dirty="0" err="1"/>
              <a:t>каан</a:t>
            </a:r>
            <a:r>
              <a:rPr lang="ru-RU" sz="2400" dirty="0"/>
              <a:t> </a:t>
            </a:r>
            <a:r>
              <a:rPr lang="ru-RU" sz="2400" dirty="0" err="1"/>
              <a:t>манзажыгашка</a:t>
            </a:r>
            <a:r>
              <a:rPr lang="ru-RU" sz="2400" dirty="0"/>
              <a:t> ч</a:t>
            </a:r>
            <a:r>
              <a:rPr lang="kk-KZ" sz="2400" dirty="0"/>
              <a:t>үве бижиир шиш баштыг сөөк азы демир дээн уткалыг.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F578FA-8CF1-4353-AC9C-CB217C390CE6}"/>
              </a:ext>
            </a:extLst>
          </p:cNvPr>
          <p:cNvSpPr txBox="1"/>
          <p:nvPr/>
        </p:nvSpPr>
        <p:spPr>
          <a:xfrm flipH="1">
            <a:off x="1533162" y="3672008"/>
            <a:ext cx="884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	</a:t>
            </a:r>
            <a:r>
              <a:rPr lang="kk-KZ" sz="2400" b="1" i="1" dirty="0"/>
              <a:t>Стилистика</a:t>
            </a:r>
            <a:r>
              <a:rPr lang="kk-KZ" sz="2400" dirty="0"/>
              <a:t> – стильдер өөренир дыл эртеминиң адыры.</a:t>
            </a:r>
            <a:endParaRPr lang="ru-RU" sz="2400" dirty="0"/>
          </a:p>
        </p:txBody>
      </p:sp>
      <p:pic>
        <p:nvPicPr>
          <p:cNvPr id="7" name="Звук 6">
            <a:hlinkClick r:id="" action="ppaction://media"/>
            <a:extLst>
              <a:ext uri="{FF2B5EF4-FFF2-40B4-BE49-F238E27FC236}">
                <a16:creationId xmlns:a16="http://schemas.microsoft.com/office/drawing/2014/main" xmlns="" id="{AEDC1A12-35DE-4467-94EE-15743EB915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17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32"/>
    </mc:Choice>
    <mc:Fallback>
      <p:transition spd="slow" advTm="31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93" y="-30003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5998" y="1787236"/>
            <a:ext cx="4156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E6DBE8-EA7C-466E-9D77-93E86B44CEAD}"/>
              </a:ext>
            </a:extLst>
          </p:cNvPr>
          <p:cNvSpPr txBox="1"/>
          <p:nvPr/>
        </p:nvSpPr>
        <p:spPr>
          <a:xfrm flipH="1">
            <a:off x="1680859" y="994772"/>
            <a:ext cx="8830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	</a:t>
            </a:r>
            <a:r>
              <a:rPr lang="kk-KZ" sz="2000" b="1" i="1" dirty="0"/>
              <a:t>Стиль</a:t>
            </a:r>
            <a:r>
              <a:rPr lang="kk-KZ" sz="2000" dirty="0"/>
              <a:t> – чугааның утка болгаш сорулгазынга дүүштүр дылда бар сөстерни, сөс каттыжыышкыннарын, домактарны шын шилип ажыглаар аян.</a:t>
            </a:r>
            <a:endParaRPr lang="ru-RU" sz="20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6B1A468B-A6A8-41D1-B0F0-671EC7021390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811076" y="2137070"/>
            <a:ext cx="1269488" cy="59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C044A7-6D92-4752-8DC0-F4476EDF3D12}"/>
              </a:ext>
            </a:extLst>
          </p:cNvPr>
          <p:cNvSpPr txBox="1"/>
          <p:nvPr/>
        </p:nvSpPr>
        <p:spPr>
          <a:xfrm>
            <a:off x="1939637" y="2672931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/>
              <a:t>Ном стили </a:t>
            </a:r>
            <a:endParaRPr lang="ru-RU" sz="2400" b="1" i="1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E1219317-AB88-41EC-922B-352F137D0FB2}"/>
              </a:ext>
            </a:extLst>
          </p:cNvPr>
          <p:cNvCxnSpPr>
            <a:cxnSpLocks/>
          </p:cNvCxnSpPr>
          <p:nvPr/>
        </p:nvCxnSpPr>
        <p:spPr>
          <a:xfrm flipH="1">
            <a:off x="2077195" y="3101195"/>
            <a:ext cx="491682" cy="820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751646-FF60-42AE-BFC8-81071C84A6D4}"/>
              </a:ext>
            </a:extLst>
          </p:cNvPr>
          <p:cNvSpPr txBox="1"/>
          <p:nvPr/>
        </p:nvSpPr>
        <p:spPr>
          <a:xfrm flipH="1">
            <a:off x="6941871" y="2486807"/>
            <a:ext cx="385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 </a:t>
            </a:r>
            <a:r>
              <a:rPr lang="kk-KZ" sz="2400" b="1" i="1" dirty="0"/>
              <a:t>Чугаалажыр стиль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687A032E-9CEE-4ED7-A643-C5FB88EF7561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095998" y="2010435"/>
            <a:ext cx="7193" cy="7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F809000-84BD-4457-B99A-34622C889ABC}"/>
              </a:ext>
            </a:extLst>
          </p:cNvPr>
          <p:cNvCxnSpPr>
            <a:cxnSpLocks/>
          </p:cNvCxnSpPr>
          <p:nvPr/>
        </p:nvCxnSpPr>
        <p:spPr>
          <a:xfrm>
            <a:off x="6316394" y="2236763"/>
            <a:ext cx="875612" cy="34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581D732-0CD3-43A9-A153-094C3C19D6E7}"/>
              </a:ext>
            </a:extLst>
          </p:cNvPr>
          <p:cNvSpPr txBox="1"/>
          <p:nvPr/>
        </p:nvSpPr>
        <p:spPr>
          <a:xfrm>
            <a:off x="1559947" y="3856700"/>
            <a:ext cx="119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Эртем</a:t>
            </a:r>
            <a:endParaRPr lang="ru-RU" sz="2400" dirty="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BB2952F1-1F06-49B7-991D-98ACF0556F89}"/>
              </a:ext>
            </a:extLst>
          </p:cNvPr>
          <p:cNvCxnSpPr>
            <a:cxnSpLocks/>
          </p:cNvCxnSpPr>
          <p:nvPr/>
        </p:nvCxnSpPr>
        <p:spPr>
          <a:xfrm flipH="1">
            <a:off x="3176784" y="3065532"/>
            <a:ext cx="39458" cy="1450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2918AE87-3BD2-4025-83B5-47C20ECD5009}"/>
              </a:ext>
            </a:extLst>
          </p:cNvPr>
          <p:cNvCxnSpPr>
            <a:cxnSpLocks/>
          </p:cNvCxnSpPr>
          <p:nvPr/>
        </p:nvCxnSpPr>
        <p:spPr>
          <a:xfrm>
            <a:off x="3829368" y="3058729"/>
            <a:ext cx="505688" cy="863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FE495BA-E19E-489A-AA8F-23FB8CD399C3}"/>
              </a:ext>
            </a:extLst>
          </p:cNvPr>
          <p:cNvSpPr txBox="1"/>
          <p:nvPr/>
        </p:nvSpPr>
        <p:spPr>
          <a:xfrm>
            <a:off x="2323036" y="4546119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/>
              <a:t>Албан-херек</a:t>
            </a:r>
            <a:endParaRPr lang="ru-RU" sz="2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27429D5-BE5C-4B77-9D77-B243F5C0155B}"/>
              </a:ext>
            </a:extLst>
          </p:cNvPr>
          <p:cNvSpPr txBox="1"/>
          <p:nvPr/>
        </p:nvSpPr>
        <p:spPr>
          <a:xfrm>
            <a:off x="4176604" y="3959261"/>
            <a:ext cx="239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Публицистика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118206-23EE-4188-B37D-99C2F2CC5820}"/>
              </a:ext>
            </a:extLst>
          </p:cNvPr>
          <p:cNvSpPr txBox="1"/>
          <p:nvPr/>
        </p:nvSpPr>
        <p:spPr>
          <a:xfrm>
            <a:off x="5080564" y="1906237"/>
            <a:ext cx="148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/>
              <a:t>Стиль</a:t>
            </a:r>
            <a:endParaRPr lang="ru-RU" sz="2400" b="1" i="1" dirty="0"/>
          </a:p>
        </p:txBody>
      </p:sp>
      <p:pic>
        <p:nvPicPr>
          <p:cNvPr id="11" name="Звук 10">
            <a:hlinkClick r:id="" action="ppaction://media"/>
            <a:extLst>
              <a:ext uri="{FF2B5EF4-FFF2-40B4-BE49-F238E27FC236}">
                <a16:creationId xmlns:a16="http://schemas.microsoft.com/office/drawing/2014/main" xmlns="" id="{64D39DB4-1423-43CF-98EB-2950BBE265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563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604"/>
    </mc:Choice>
    <mc:Fallback>
      <p:transition spd="slow" advTm="34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7" grpId="0"/>
      <p:bldP spid="29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ACDEDF-CDBF-4E58-A461-7E755B0B0963}"/>
              </a:ext>
            </a:extLst>
          </p:cNvPr>
          <p:cNvSpPr txBox="1"/>
          <p:nvPr/>
        </p:nvSpPr>
        <p:spPr>
          <a:xfrm>
            <a:off x="2004246" y="846138"/>
            <a:ext cx="42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Домактарны</a:t>
            </a:r>
            <a:r>
              <a:rPr lang="ru-RU" sz="2400" dirty="0"/>
              <a:t> </a:t>
            </a:r>
            <a:r>
              <a:rPr lang="ru-RU" sz="2400" dirty="0" err="1"/>
              <a:t>уламчылаңар</a:t>
            </a:r>
            <a:r>
              <a:rPr lang="kk-KZ" sz="2400" dirty="0"/>
              <a:t>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025721-6AE1-48A7-9C2A-B9387F442142}"/>
              </a:ext>
            </a:extLst>
          </p:cNvPr>
          <p:cNvSpPr txBox="1"/>
          <p:nvPr/>
        </p:nvSpPr>
        <p:spPr>
          <a:xfrm>
            <a:off x="1830362" y="1813173"/>
            <a:ext cx="89595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/>
              <a:t>Ийи</a:t>
            </a:r>
            <a:r>
              <a:rPr lang="ru-RU" sz="2400" dirty="0"/>
              <a:t> </a:t>
            </a:r>
            <a:r>
              <a:rPr lang="ru-RU" sz="2400" dirty="0" err="1"/>
              <a:t>кижини</a:t>
            </a:r>
            <a:r>
              <a:rPr lang="kk-KZ" sz="2400" dirty="0"/>
              <a:t>ң аразында чугааны ...дээр.</a:t>
            </a:r>
          </a:p>
          <a:p>
            <a:pPr marL="342900" indent="-342900">
              <a:buAutoNum type="arabicPeriod"/>
            </a:pPr>
            <a:r>
              <a:rPr lang="kk-KZ" sz="2400" dirty="0"/>
              <a:t>Дыл – кижилерниң аразында харылзажырының чугула ... .</a:t>
            </a:r>
          </a:p>
          <a:p>
            <a:pPr marL="342900" indent="-342900">
              <a:buAutoNum type="arabicPeriod"/>
            </a:pPr>
            <a:r>
              <a:rPr lang="kk-KZ" sz="2400" dirty="0"/>
              <a:t>Стильдер өөренир дыл эртеминиң адырын ... дээр.</a:t>
            </a:r>
          </a:p>
          <a:p>
            <a:pPr marL="342900" indent="-342900">
              <a:buAutoNum type="arabicPeriod"/>
            </a:pPr>
            <a:r>
              <a:rPr lang="kk-KZ" sz="2400" dirty="0"/>
              <a:t>Дылды ажыглап турарының аайы-биле стильдерни ийи бөлүкке чарар ... .</a:t>
            </a:r>
          </a:p>
          <a:p>
            <a:pPr marL="342900" indent="-342900">
              <a:buAutoNum type="arabicPeriod"/>
            </a:pPr>
            <a:endParaRPr lang="kk-KZ" sz="2400" dirty="0"/>
          </a:p>
          <a:p>
            <a:pPr marL="342900" indent="-342900">
              <a:buAutoNum type="arabicPeriod"/>
            </a:pPr>
            <a:endParaRPr lang="kk-KZ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92"/>
    </mc:Choice>
    <mc:Fallback>
      <p:transition spd="slow" advTm="28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3" y="706582"/>
            <a:ext cx="21956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Онаалга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394" y="1800665"/>
            <a:ext cx="821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7C23F6-E6F4-4854-8516-69EF95F4EE0F}"/>
              </a:ext>
            </a:extLst>
          </p:cNvPr>
          <p:cNvSpPr txBox="1"/>
          <p:nvPr/>
        </p:nvSpPr>
        <p:spPr>
          <a:xfrm flipH="1">
            <a:off x="1744394" y="2052791"/>
            <a:ext cx="882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400" dirty="0"/>
              <a:t>Чогаадыг </a:t>
            </a:r>
            <a:r>
              <a:rPr lang="ru-RU" sz="2400" dirty="0"/>
              <a:t>«Бир-</a:t>
            </a:r>
            <a:r>
              <a:rPr lang="ru-RU" sz="2400" dirty="0" err="1"/>
              <a:t>ле</a:t>
            </a:r>
            <a:r>
              <a:rPr lang="ru-RU" sz="2400" dirty="0"/>
              <a:t> </a:t>
            </a:r>
            <a:r>
              <a:rPr lang="ru-RU" sz="2400" dirty="0" err="1"/>
              <a:t>катап</a:t>
            </a:r>
            <a:r>
              <a:rPr lang="ru-RU" sz="2400" dirty="0"/>
              <a:t>…». Бодуну</a:t>
            </a:r>
            <a:r>
              <a:rPr lang="kk-KZ" sz="2400" dirty="0"/>
              <a:t>ң амыдыралының дугайында бижиир.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|1.8|2.3|2|1.9|1.8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801</TotalTime>
  <Words>120</Words>
  <Application>Microsoft Office PowerPoint</Application>
  <PresentationFormat>Произвольный</PresentationFormat>
  <Paragraphs>44</Paragraphs>
  <Slides>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       Тыва дыл. 9 класс. Стилистика. Стильдерниң  хүлээлгезиниң аайы-биле хевирлери.  </vt:lpstr>
      <vt:lpstr>Чүве аттарының падежтери</vt:lpstr>
      <vt:lpstr>Чүве аттарының падежтери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72</cp:revision>
  <dcterms:created xsi:type="dcterms:W3CDTF">2020-03-27T09:52:36Z</dcterms:created>
  <dcterms:modified xsi:type="dcterms:W3CDTF">2020-04-03T13:07:15Z</dcterms:modified>
</cp:coreProperties>
</file>