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4032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Ынакшыл-дыр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тоожуга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номчулга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кичээли</a:t>
            </a: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714348" y="4357694"/>
            <a:ext cx="7937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/>
                <a:cs typeface="Times New Roman"/>
              </a:rPr>
              <a:t>Тургузукчузу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</a:p>
          <a:p>
            <a:pPr algn="r"/>
            <a:r>
              <a:rPr lang="ru-RU" dirty="0" err="1" smtClean="0">
                <a:latin typeface="Times New Roman"/>
                <a:cs typeface="Times New Roman"/>
              </a:rPr>
              <a:t>Ооржак</a:t>
            </a:r>
            <a:r>
              <a:rPr lang="ru-RU" dirty="0" smtClean="0">
                <a:latin typeface="Times New Roman"/>
                <a:cs typeface="Times New Roman"/>
              </a:rPr>
              <a:t>  </a:t>
            </a:r>
            <a:r>
              <a:rPr lang="ru-RU" dirty="0" err="1" smtClean="0">
                <a:latin typeface="Times New Roman"/>
                <a:cs typeface="Times New Roman"/>
              </a:rPr>
              <a:t>Менги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cs typeface="Times New Roman"/>
              </a:rPr>
              <a:t>Нагаан-оолович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Туранны</a:t>
            </a:r>
            <a:r>
              <a:rPr lang="ru-RU" dirty="0" err="1" smtClean="0">
                <a:latin typeface="Times New Roman"/>
                <a:cs typeface="Times New Roman"/>
              </a:rPr>
              <a:t>ӊ </a:t>
            </a:r>
            <a:r>
              <a:rPr lang="ru-RU" dirty="0" smtClean="0">
                <a:latin typeface="Times New Roman"/>
                <a:cs typeface="Times New Roman"/>
              </a:rPr>
              <a:t>№2 </a:t>
            </a:r>
            <a:r>
              <a:rPr lang="ru-RU" dirty="0" err="1" smtClean="0">
                <a:latin typeface="Times New Roman"/>
                <a:cs typeface="Times New Roman"/>
              </a:rPr>
              <a:t>ортумак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cs typeface="Times New Roman"/>
              </a:rPr>
              <a:t>школазыныӊ башкызы</a:t>
            </a:r>
            <a:endParaRPr lang="ru-RU" dirty="0" smtClean="0">
              <a:latin typeface="Times New Roman"/>
              <a:cs typeface="Times New Roman"/>
            </a:endParaRPr>
          </a:p>
          <a:p>
            <a:pPr algn="r"/>
            <a:endParaRPr lang="ru-RU" dirty="0">
              <a:latin typeface="Calibri" pitchFamily="34" charset="0"/>
            </a:endParaRPr>
          </a:p>
        </p:txBody>
      </p:sp>
      <p:pic>
        <p:nvPicPr>
          <p:cNvPr id="1126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сканирование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642918"/>
            <a:ext cx="3571900" cy="54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219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Чогаалды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бижиттинген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төөгүзү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5" cy="4497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Сүрү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ӊ-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1967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чылда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-ла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Ынакшыл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-дыр»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тоожузунга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моральды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нарын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айтырыын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прозага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дугаар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көдүрген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Тоожу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ынчан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маргылдаалыг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Ынакшылды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мурнунда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чогаалчылар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чуртталганы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ыдык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онзагай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аас-кежии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кылдыр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көргүзүп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болза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удаада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чавызап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кээп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будулгаазынныг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чөрүлдээлер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ажыттынган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культурлуг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хоорайдан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биле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көдээ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чурттуг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оолду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ынакшылын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уран-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чуруп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бижээн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                             </a:t>
            </a:r>
            <a:r>
              <a:rPr lang="ru-RU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Антон </a:t>
            </a:r>
            <a:r>
              <a:rPr lang="ru-RU" b="1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Калзан</a:t>
            </a:r>
            <a:r>
              <a:rPr lang="ru-RU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, критик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сканирование0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578707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979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1051560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Онаалгалар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988841"/>
            <a:ext cx="7740848" cy="3440424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263 – 304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арыннарда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тоожуну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номчунар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Тоожунун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темазы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идеязы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Ынакшыл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хуулгаазын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темага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кыска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чогаадыгдан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бижинер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116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Төрээн чогаал 10 класс «Ынакшыл-дыр»  деп тоожуга номчулга кичээли    </vt:lpstr>
      <vt:lpstr>Слайд 2</vt:lpstr>
      <vt:lpstr>Чогаалдыӊ бижиттинген төөгүзү</vt:lpstr>
      <vt:lpstr>Слайд 4</vt:lpstr>
      <vt:lpstr>Онаалгалар, айтырыглар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«Ынакшыл-дыр» деп тоожуга номчулга кичээли</dc:title>
  <dc:creator>Школа №2</dc:creator>
  <cp:lastModifiedBy>Пользователь Windows</cp:lastModifiedBy>
  <cp:revision>8</cp:revision>
  <dcterms:created xsi:type="dcterms:W3CDTF">2020-04-04T06:06:41Z</dcterms:created>
  <dcterms:modified xsi:type="dcterms:W3CDTF">2020-04-04T08:04:00Z</dcterms:modified>
</cp:coreProperties>
</file>