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</p:sldMasterIdLst>
  <p:sldIdLst>
    <p:sldId id="257" r:id="rId4"/>
    <p:sldId id="269" r:id="rId5"/>
    <p:sldId id="270" r:id="rId6"/>
    <p:sldId id="271" r:id="rId7"/>
    <p:sldId id="277" r:id="rId8"/>
    <p:sldId id="273" r:id="rId9"/>
    <p:sldId id="275" r:id="rId10"/>
    <p:sldId id="276" r:id="rId11"/>
    <p:sldId id="279" r:id="rId12"/>
    <p:sldId id="258" r:id="rId13"/>
    <p:sldId id="278" r:id="rId14"/>
    <p:sldId id="261" r:id="rId15"/>
    <p:sldId id="263" r:id="rId16"/>
    <p:sldId id="266" r:id="rId17"/>
    <p:sldId id="280" r:id="rId18"/>
    <p:sldId id="267" r:id="rId19"/>
    <p:sldId id="283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91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20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22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360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3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50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27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8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4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61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8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55F2-0E13-420F-9907-E109919E1E6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30B4-4961-49EC-897C-848F5AE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oldenkey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5048"/>
            <a:ext cx="9144000" cy="45322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Авторская образовательная программа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«Золотой ключик»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авторы программы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Кравцова Е.Е. – д.психол.н., профессор, директор института     психологии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им.Л.С.Выготского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 РГГУ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Кравцов Г.Г.  - д.психол.н., профессор института     психологии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им.Л.С.Выготского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 РГГУ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Бережковская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 Е.Л. – зав. учебно-научной лаборатории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психологии воли института психологии им.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Л.С.Выготского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 РГГУ 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Academia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384" y="4873366"/>
            <a:ext cx="4956312" cy="14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3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Играющий взрослый – это необходимость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93" y="1690688"/>
            <a:ext cx="7509223" cy="5006148"/>
          </a:xfrm>
        </p:spPr>
      </p:pic>
    </p:spTree>
    <p:extLst>
      <p:ext uri="{BB962C8B-B14F-4D97-AF65-F5344CB8AC3E}">
        <p14:creationId xmlns:p14="http://schemas.microsoft.com/office/powerpoint/2010/main" xmlns="" val="37468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9567"/>
            <a:ext cx="10515600" cy="551739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-  организация жизнедеятельности детей дошкольного возраста;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-  способ обучения дошкольников;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 -  средство диагностики психического и личностного развития ребенка;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– способ развития и средство коррекции нарушений психического и личностного развития детей дошкольного возраста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– форма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овместной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деятельности детей и взрослых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Дети в «Золотом ключике»: объединение в разновозрастные группы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888" y="1690690"/>
            <a:ext cx="7514229" cy="5001659"/>
          </a:xfrm>
        </p:spPr>
      </p:pic>
    </p:spTree>
    <p:extLst>
      <p:ext uri="{BB962C8B-B14F-4D97-AF65-F5344CB8AC3E}">
        <p14:creationId xmlns:p14="http://schemas.microsoft.com/office/powerpoint/2010/main" xmlns="" val="29324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Возможность учить младших и равняться на старших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811" y="1825625"/>
            <a:ext cx="4149444" cy="4905748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30"/>
            <a:ext cx="3662648" cy="4883531"/>
          </a:xfrm>
        </p:spPr>
      </p:pic>
    </p:spTree>
    <p:extLst>
      <p:ext uri="{BB962C8B-B14F-4D97-AF65-F5344CB8AC3E}">
        <p14:creationId xmlns:p14="http://schemas.microsoft.com/office/powerpoint/2010/main" xmlns="" val="24215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Программа направлена на становление общности «дети-родители-педагоги»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561" y="1690694"/>
            <a:ext cx="7648887" cy="5099257"/>
          </a:xfrm>
        </p:spPr>
      </p:pic>
    </p:spTree>
    <p:extLst>
      <p:ext uri="{BB962C8B-B14F-4D97-AF65-F5344CB8AC3E}">
        <p14:creationId xmlns:p14="http://schemas.microsoft.com/office/powerpoint/2010/main" xmlns="" val="41981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19531"/>
            <a:ext cx="10515600" cy="5457435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Организация жизнедеятельности детей по  программе «Золотой ключик» является </a:t>
            </a:r>
            <a:r>
              <a:rPr lang="ru-RU" sz="3200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что  неоднократно отмечалось  специалистами дошкольного образования.</a:t>
            </a:r>
          </a:p>
          <a:p>
            <a:pPr>
              <a:buNone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Детям неинтересно болеть – можно пропустить  интересные события.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программы «Золотой ключик» обеспечивается методическими разработками и  авторским сопровождением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&amp;Zcy;&amp;ocy;&amp;lcy;&amp;ocy;&amp;tcy;&amp;ocy;&amp;jcy; &amp;kcy;&amp;lcy;&amp;yucy;&amp;chcy;&amp;icy;&amp;k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402" y="1690688"/>
            <a:ext cx="7573959" cy="50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Информационная  поддержка образовательных программ осуществляется ООО «Лев»</a:t>
            </a:r>
            <a:endParaRPr lang="en-US" b="1" smtClean="0"/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Web</a:t>
            </a:r>
            <a:r>
              <a:rPr lang="ru-RU" b="1" dirty="0" smtClean="0"/>
              <a:t>:  </a:t>
            </a:r>
            <a:r>
              <a:rPr lang="en-US" b="1" dirty="0" smtClean="0">
                <a:hlinkClick r:id="rId2"/>
              </a:rPr>
              <a:t>www.thegoldenkey.ru</a:t>
            </a:r>
            <a:endParaRPr lang="en-US" b="1" dirty="0" smtClean="0"/>
          </a:p>
          <a:p>
            <a:pPr algn="ctr"/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/>
              <a:t> info@thegoldenkey.ru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97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Автор программы Е.Е.Кравцова  входила в состав группы по разработке   стандарта по дошкольному образованию.</a:t>
            </a:r>
          </a:p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Программа соответствует  требованиям  стандарта дошкольного образования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 представляет собой модель непрерывного образования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Принцип непрерывности образования соблюдается  на всех уровнях: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-  при переходе от дошкольного к начальному школьному образованию;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-  на уровне связи образовательного учреждения с семьей;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-  на уровне реализации полученных знаний  в практической деятельности;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479685"/>
            <a:ext cx="10515600" cy="569727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Содержание программы ориентировано на возрастные особенности детей дошкольного возраста.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Соблюдается  принцип развивающего обучения –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обучение опережает развитие и ориентировано на зону ближайшего развития ребенка.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Принципиальные отличия программы «Золотой ключик»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Каждый ребенок  по своей природе волшебник.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Он может превратить старую табуретку в красивый замок, сделать Бабу-Ягу доброй, победить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Бармалея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cademia" panose="020B0604020202020204" pitchFamily="34" charset="0"/>
              </a:rPr>
              <a:t> волшебным мечом. Правда, для этого детям нужна помощь взрослых. Надо, чтобы у ребенка был материал и содержание для фантазии. Надо, чтобы он поверил в свое могущество. Надо, чтобы его волшебство помогло ему открыть окружающий мир  и способствовало конструированию собственного внутреннего мира.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Основа всего процесса – организация событий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501" y="1825625"/>
            <a:ext cx="6527007" cy="4351338"/>
          </a:xfrm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013" y="1690688"/>
            <a:ext cx="7513983" cy="50100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События создают условия для неотчужденного обучения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387" y="1825625"/>
            <a:ext cx="6525228" cy="4351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"/>
            <a:ext cx="10515600" cy="17956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Все без исключения взрослые детского сада участвуют в организации событий и воспитании детей.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Реализуется принцип парной педагогики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972469"/>
            <a:ext cx="6096000" cy="4057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События проживаются  детьми вместе со  взрослыми в игровой форме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765" y="1972469"/>
            <a:ext cx="6086475" cy="4057650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274</Words>
  <Application>Microsoft Office PowerPoint</Application>
  <PresentationFormat>Произвольный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Начальная</vt:lpstr>
      <vt:lpstr>1_Тема Office</vt:lpstr>
      <vt:lpstr>Авторская образовательная программа «Золотой ключик»  авторы программы Кравцова Е.Е. – д.психол.н., профессор, директор института     психологии им.Л.С.Выготского РГГУ  Кравцов Г.Г.  - д.психол.н., профессор института     психологии им.Л.С.Выготского РГГУ  Бережковская Е.Л. – зав. учебно-научной лаборатории  психологии воли института психологии им. Л.С.Выготского РГГУ   </vt:lpstr>
      <vt:lpstr>Слайд 2</vt:lpstr>
      <vt:lpstr>Программа  представляет собой модель непрерывного образования .</vt:lpstr>
      <vt:lpstr>Слайд 4</vt:lpstr>
      <vt:lpstr>Принципиальные отличия программы «Золотой ключик»</vt:lpstr>
      <vt:lpstr>Основа всего процесса – организация событий</vt:lpstr>
      <vt:lpstr>События создают условия для неотчужденного обучения</vt:lpstr>
      <vt:lpstr> Все без исключения взрослые детского сада участвуют в организации событий и воспитании детей.  Реализуется принцип парной педагогики </vt:lpstr>
      <vt:lpstr>События проживаются  детьми вместе со  взрослыми в игровой форме</vt:lpstr>
      <vt:lpstr>Играющий взрослый – это необходимость</vt:lpstr>
      <vt:lpstr>Слайд 11</vt:lpstr>
      <vt:lpstr>Дети в «Золотом ключике»: объединение в разновозрастные группы</vt:lpstr>
      <vt:lpstr>Возможность учить младших и равняться на старших</vt:lpstr>
      <vt:lpstr>Программа направлена на становление общности «дети-родители-педагоги»</vt:lpstr>
      <vt:lpstr>Слайд 15</vt:lpstr>
      <vt:lpstr>Реализация программы «Золотой ключик» обеспечивается методическими разработками и  авторским сопровождением </vt:lpstr>
      <vt:lpstr>Слайд 17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Каждый ребенок  по своей природе волшебник.  Он может превратить старую табуретку в красивый замок, сделать Бабу-Ягу доброй, победить Бармалея волшебным мечом. Правда, для этого детям нужна помощь взрослых. Надо, чтобы у ребенка был материал и содержание для фантазии. Надо, чтобы он поверил в свое могущество. Надо, чтобы его волшебство помогло ему открыть окружающий мир  и способствовало конструированию собственного внутреннего мира.</dc:title>
  <dc:creator>Кирилл Григорьев</dc:creator>
  <cp:lastModifiedBy>user</cp:lastModifiedBy>
  <cp:revision>34</cp:revision>
  <dcterms:created xsi:type="dcterms:W3CDTF">2014-09-11T10:54:43Z</dcterms:created>
  <dcterms:modified xsi:type="dcterms:W3CDTF">2014-09-17T06:43:51Z</dcterms:modified>
</cp:coreProperties>
</file>