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32" r:id="rId3"/>
    <p:sldId id="433" r:id="rId4"/>
    <p:sldId id="434" r:id="rId5"/>
    <p:sldId id="430" r:id="rId6"/>
    <p:sldId id="435" r:id="rId7"/>
    <p:sldId id="436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60"/>
  </p:normalViewPr>
  <p:slideViewPr>
    <p:cSldViewPr>
      <p:cViewPr>
        <p:scale>
          <a:sx n="100" d="100"/>
          <a:sy n="100" d="100"/>
        </p:scale>
        <p:origin x="-1428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3936" y="-84"/>
      </p:cViewPr>
      <p:guideLst>
        <p:guide orient="horz" pos="313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49125-F53A-4CCE-8507-973218E41ABA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A57D6-B74C-4352-B204-6B8ACACF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11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7D3B0-B8DC-4D6E-912D-B0DCF75D7B19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22884-F8B8-482B-B3C0-8A53F30D60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98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4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01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88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 baseline="0"/>
            </a:lvl2pPr>
            <a:lvl3pPr>
              <a:defRPr sz="1800" baseline="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0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2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5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3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7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4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60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3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92311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56" y="1567333"/>
            <a:ext cx="8229600" cy="474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1B3D-7FED-4F73-BFF9-887D33409B0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289671" cy="1258469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685207" y="1340768"/>
            <a:ext cx="7135265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99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1074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Межрегиональный экспертный семинар 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по апробации учебно-методического обеспечения введения ФГОС дошкольного </a:t>
            </a:r>
            <a:r>
              <a:rPr lang="ru-RU" sz="2800" b="1" dirty="0" smtClean="0">
                <a:solidFill>
                  <a:srgbClr val="FF0000"/>
                </a:solidFill>
              </a:rPr>
              <a:t>образования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000" b="1" dirty="0" smtClean="0"/>
              <a:t>Екатеринбург 16-18 сентября 2014 г.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332656"/>
            <a:ext cx="6892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МИНИСТЕРСТВО ОБРАЗОВАНИЯ И НАУКИ РОССИЙСКОЙ ФЕДЕРАЦИИ</a:t>
            </a:r>
          </a:p>
          <a:p>
            <a:pPr algn="ctr"/>
            <a:r>
              <a:rPr lang="ru-RU" dirty="0" smtClean="0"/>
              <a:t>ФЕДЕРАЛЬНОЕ ГОСУДАРСТВЕННОЕ АВТОНОМНОЕ УЧРЕЖДЕНИЕ</a:t>
            </a:r>
          </a:p>
          <a:p>
            <a:pPr algn="ctr"/>
            <a:r>
              <a:rPr lang="ru-RU" dirty="0" smtClean="0"/>
              <a:t>ФЕДЕРАЛЬНЫЙ ИНСТИТУТ РАЗВИТИЯ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6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Учебно-методическое обеспечение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этапе введения ФГОС ДО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28800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/>
              <a:t>Проекты Примерных основных образовательных программ (ПООП);</a:t>
            </a:r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lvl="0" indent="-342900">
              <a:buAutoNum type="arabicPeriod"/>
            </a:pPr>
            <a:r>
              <a:rPr lang="ru-RU" dirty="0" smtClean="0"/>
              <a:t>Методические рекомендации </a:t>
            </a:r>
            <a:r>
              <a:rPr lang="ru-RU" dirty="0"/>
              <a:t>для дошкольных образовательных организаций по составлению </a:t>
            </a:r>
            <a:r>
              <a:rPr lang="ru-RU" b="1" dirty="0"/>
              <a:t>основной образовательной программы </a:t>
            </a:r>
            <a:r>
              <a:rPr lang="ru-RU" dirty="0"/>
              <a:t>дошкольного образования на основе ФГОС дошкольного образования и примерной ООП </a:t>
            </a:r>
            <a:r>
              <a:rPr lang="ru-RU" dirty="0" smtClean="0"/>
              <a:t>ДО;</a:t>
            </a:r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lvl="0" indent="-342900">
              <a:buAutoNum type="arabicPeriod"/>
            </a:pPr>
            <a:r>
              <a:rPr lang="ru-RU" dirty="0" smtClean="0"/>
              <a:t>Методические рекомендации по организации </a:t>
            </a:r>
            <a:r>
              <a:rPr lang="ru-RU" b="1" dirty="0" smtClean="0"/>
              <a:t>предметно-развивающей среды</a:t>
            </a:r>
            <a:r>
              <a:rPr lang="ru-RU" dirty="0" smtClean="0"/>
              <a:t>;</a:t>
            </a:r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Программы </a:t>
            </a:r>
            <a:r>
              <a:rPr lang="ru-RU" b="1" dirty="0"/>
              <a:t>повышения квалификации </a:t>
            </a:r>
            <a:r>
              <a:rPr lang="ru-RU" dirty="0"/>
              <a:t>работников системы дошкольного </a:t>
            </a:r>
            <a:r>
              <a:rPr lang="ru-RU" dirty="0" smtClean="0"/>
              <a:t>образования;</a:t>
            </a:r>
            <a:endParaRPr lang="ru-RU" dirty="0"/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lvl="0" indent="-342900">
              <a:buAutoNum type="arabicPeriod"/>
            </a:pPr>
            <a:r>
              <a:rPr lang="ru-RU" dirty="0" smtClean="0"/>
              <a:t>Методические рекомендации </a:t>
            </a:r>
            <a:r>
              <a:rPr lang="ru-RU" b="1" dirty="0"/>
              <a:t>для родителей </a:t>
            </a:r>
            <a:r>
              <a:rPr lang="ru-RU" dirty="0"/>
              <a:t>по реализации основной общеобразовательной программы дошкольного образования на основе ФГОС дошкольного образования и примерной ООП </a:t>
            </a:r>
            <a:r>
              <a:rPr lang="ru-RU" dirty="0" smtClean="0"/>
              <a:t>ДО. </a:t>
            </a:r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lvl="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20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Экспертное обсуждение материалов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Техническая </a:t>
            </a:r>
            <a:r>
              <a:rPr lang="ru-RU" b="1" dirty="0"/>
              <a:t>экспертиза проекта примерной основной образовательной программы дошкольного </a:t>
            </a:r>
            <a:r>
              <a:rPr lang="ru-RU" b="1" dirty="0" smtClean="0"/>
              <a:t>образования;</a:t>
            </a:r>
          </a:p>
          <a:p>
            <a:endParaRPr lang="ru-RU" b="1" dirty="0" smtClean="0"/>
          </a:p>
          <a:p>
            <a:r>
              <a:rPr lang="ru-RU" b="1" dirty="0"/>
              <a:t>Содержательная экспертиза проекта примерной основной образовательной программы дошкольного </a:t>
            </a:r>
            <a:r>
              <a:rPr lang="ru-RU" b="1" dirty="0" smtClean="0"/>
              <a:t>образования. </a:t>
            </a:r>
            <a:endParaRPr lang="ru-RU" b="1" dirty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0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Экспертное обсуждение материалов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Содержательная экспертиза проекта примерной основной образовательной программы дошкольного </a:t>
            </a:r>
            <a:r>
              <a:rPr lang="ru-RU" b="1" dirty="0" smtClean="0"/>
              <a:t>образования</a:t>
            </a:r>
          </a:p>
          <a:p>
            <a:r>
              <a:rPr lang="ru-RU" dirty="0" smtClean="0"/>
              <a:t>ПООП </a:t>
            </a:r>
            <a:r>
              <a:rPr lang="ru-RU" dirty="0"/>
              <a:t>соответствует требованиям ч.10 ст.2 Федерального закона от 29 декабря 2012 г. № 273-ФЗ «Об образовании в Российской Федерации». </a:t>
            </a:r>
            <a:r>
              <a:rPr lang="ru-RU" dirty="0" smtClean="0"/>
              <a:t>*</a:t>
            </a:r>
          </a:p>
          <a:p>
            <a:r>
              <a:rPr lang="ru-RU" dirty="0"/>
              <a:t>ПООП отражает цели и задачи соответствующего уровня общего образования (ст. 64 Федерального закона от 29 декабря 2012 г. № 273-ФЗ «Об образовании в Российской Федерации»). </a:t>
            </a:r>
            <a:r>
              <a:rPr lang="ru-RU" dirty="0" smtClean="0"/>
              <a:t>*</a:t>
            </a:r>
          </a:p>
          <a:p>
            <a:r>
              <a:rPr lang="ru-RU" dirty="0"/>
              <a:t>Основой для построения программы служат культурно-исторический и 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подходы, являющиеся методологией ФГОС. </a:t>
            </a:r>
            <a:r>
              <a:rPr lang="ru-RU" dirty="0" smtClean="0"/>
              <a:t>*</a:t>
            </a:r>
          </a:p>
          <a:p>
            <a:r>
              <a:rPr lang="ru-RU" dirty="0" smtClean="0"/>
              <a:t>Содержание </a:t>
            </a:r>
            <a:r>
              <a:rPr lang="ru-RU" dirty="0"/>
              <a:t>ПООП обладает методологическим и методическим единством.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3D-7FED-4F73-BFF9-887D33409B0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0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Экспертное обсуждение материалов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12776"/>
            <a:ext cx="792088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1. Экспертное обсуждение проектов ПООП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1</a:t>
            </a:r>
            <a:r>
              <a:rPr lang="ru-RU" dirty="0" smtClean="0"/>
              <a:t>.  Какая </a:t>
            </a:r>
            <a:r>
              <a:rPr lang="ru-RU" dirty="0"/>
              <a:t>примерная программ является </a:t>
            </a:r>
            <a:r>
              <a:rPr lang="ru-RU" dirty="0">
                <a:solidFill>
                  <a:srgbClr val="FF0000"/>
                </a:solidFill>
              </a:rPr>
              <a:t>качественной</a:t>
            </a:r>
            <a:r>
              <a:rPr lang="ru-RU" dirty="0"/>
              <a:t>, то есть будет наилучшим образом выполнять функции, свойственные образовательным программам;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2</a:t>
            </a:r>
            <a:r>
              <a:rPr lang="ru-RU" dirty="0" smtClean="0"/>
              <a:t>. Какая </a:t>
            </a:r>
            <a:r>
              <a:rPr lang="ru-RU" dirty="0"/>
              <a:t>примерная программа </a:t>
            </a:r>
            <a:r>
              <a:rPr lang="ru-RU" dirty="0">
                <a:solidFill>
                  <a:srgbClr val="FF0000"/>
                </a:solidFill>
              </a:rPr>
              <a:t>может</a:t>
            </a:r>
            <a:r>
              <a:rPr lang="ru-RU" dirty="0"/>
              <a:t> служить механизмом для реализации </a:t>
            </a:r>
            <a:r>
              <a:rPr lang="ru-RU" dirty="0" smtClean="0">
                <a:solidFill>
                  <a:srgbClr val="FF0000"/>
                </a:solidFill>
              </a:rPr>
              <a:t>ФГОС ДО</a:t>
            </a:r>
            <a:r>
              <a:rPr lang="ru-RU" dirty="0" smtClean="0"/>
              <a:t>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3</a:t>
            </a:r>
            <a:r>
              <a:rPr lang="ru-RU" dirty="0" smtClean="0"/>
              <a:t>. Какая </a:t>
            </a:r>
            <a:r>
              <a:rPr lang="ru-RU" dirty="0"/>
              <a:t>примерная программа будет служить </a:t>
            </a:r>
            <a:r>
              <a:rPr lang="ru-RU" dirty="0">
                <a:solidFill>
                  <a:srgbClr val="FF0000"/>
                </a:solidFill>
              </a:rPr>
              <a:t>хорошей  основой </a:t>
            </a:r>
            <a:r>
              <a:rPr lang="ru-RU" dirty="0"/>
              <a:t>для разработки </a:t>
            </a:r>
            <a:r>
              <a:rPr lang="ru-RU" dirty="0">
                <a:solidFill>
                  <a:srgbClr val="FF0000"/>
                </a:solidFill>
              </a:rPr>
              <a:t>собственных образовательных программ</a:t>
            </a:r>
            <a:r>
              <a:rPr lang="ru-RU" dirty="0"/>
              <a:t>. 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dirty="0" smtClean="0"/>
              <a:t>4. Каким </a:t>
            </a:r>
            <a:r>
              <a:rPr lang="ru-RU" dirty="0"/>
              <a:t>образом можно реализовать на практике  положения ФГОС ДО и его новые идеи</a:t>
            </a:r>
            <a:r>
              <a:rPr lang="ru-RU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5. Каковы </a:t>
            </a:r>
            <a:r>
              <a:rPr lang="ru-RU" dirty="0"/>
              <a:t>требования ПООП к совместной деятельности детей и взрослых</a:t>
            </a:r>
            <a:r>
              <a:rPr lang="ru-RU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6. Каков </a:t>
            </a:r>
            <a:r>
              <a:rPr lang="ru-RU" dirty="0"/>
              <a:t>порядок и режим организации ПООП во времени и в </a:t>
            </a:r>
            <a:r>
              <a:rPr lang="ru-RU" dirty="0" smtClean="0"/>
              <a:t>пространстве?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7. Соотносится ли ПООП </a:t>
            </a:r>
            <a:r>
              <a:rPr lang="ru-RU" dirty="0"/>
              <a:t>с идеологией </a:t>
            </a:r>
            <a:r>
              <a:rPr lang="ru-RU" dirty="0" smtClean="0"/>
              <a:t>стандартов, направляет ли образовательную деятельность ДОУ на </a:t>
            </a:r>
            <a:r>
              <a:rPr lang="ru-RU" dirty="0"/>
              <a:t>содержащиеся в нем целевые ориентиры</a:t>
            </a:r>
            <a:endParaRPr lang="ru-RU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9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Экспертное обсуждение материалов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12776"/>
            <a:ext cx="792088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1. Экспертное обсуждение проектов ПООП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1</a:t>
            </a:r>
            <a:r>
              <a:rPr lang="ru-RU" dirty="0" smtClean="0"/>
              <a:t>.  Какая </a:t>
            </a:r>
            <a:r>
              <a:rPr lang="ru-RU" dirty="0"/>
              <a:t>примерная программ является </a:t>
            </a:r>
            <a:r>
              <a:rPr lang="ru-RU" dirty="0">
                <a:solidFill>
                  <a:srgbClr val="FF0000"/>
                </a:solidFill>
              </a:rPr>
              <a:t>качественной</a:t>
            </a:r>
            <a:r>
              <a:rPr lang="ru-RU" dirty="0"/>
              <a:t>, то есть будет наилучшим образом выполнять функции, свойственные образовательным программам;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2</a:t>
            </a:r>
            <a:r>
              <a:rPr lang="ru-RU" dirty="0" smtClean="0"/>
              <a:t>. Какая </a:t>
            </a:r>
            <a:r>
              <a:rPr lang="ru-RU" dirty="0"/>
              <a:t>примерная программа </a:t>
            </a:r>
            <a:r>
              <a:rPr lang="ru-RU" dirty="0">
                <a:solidFill>
                  <a:srgbClr val="FF0000"/>
                </a:solidFill>
              </a:rPr>
              <a:t>может</a:t>
            </a:r>
            <a:r>
              <a:rPr lang="ru-RU" dirty="0"/>
              <a:t> служить механизмом для реализации </a:t>
            </a:r>
            <a:r>
              <a:rPr lang="ru-RU" dirty="0" smtClean="0">
                <a:solidFill>
                  <a:srgbClr val="FF0000"/>
                </a:solidFill>
              </a:rPr>
              <a:t>ФГОС ДО</a:t>
            </a:r>
            <a:r>
              <a:rPr lang="ru-RU" dirty="0" smtClean="0"/>
              <a:t>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3</a:t>
            </a:r>
            <a:r>
              <a:rPr lang="ru-RU" dirty="0" smtClean="0"/>
              <a:t>. Какая </a:t>
            </a:r>
            <a:r>
              <a:rPr lang="ru-RU" dirty="0"/>
              <a:t>примерная программа будет служить </a:t>
            </a:r>
            <a:r>
              <a:rPr lang="ru-RU" dirty="0">
                <a:solidFill>
                  <a:srgbClr val="FF0000"/>
                </a:solidFill>
              </a:rPr>
              <a:t>хорошей  основой </a:t>
            </a:r>
            <a:r>
              <a:rPr lang="ru-RU" dirty="0"/>
              <a:t>для разработки </a:t>
            </a:r>
            <a:r>
              <a:rPr lang="ru-RU" dirty="0">
                <a:solidFill>
                  <a:srgbClr val="FF0000"/>
                </a:solidFill>
              </a:rPr>
              <a:t>собственных образовательных программ</a:t>
            </a:r>
            <a:r>
              <a:rPr lang="ru-RU" dirty="0"/>
              <a:t>. 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dirty="0" smtClean="0"/>
              <a:t>4. Каким </a:t>
            </a:r>
            <a:r>
              <a:rPr lang="ru-RU" dirty="0"/>
              <a:t>образом можно реализовать на практике  положения ФГОС ДО и его новые идеи</a:t>
            </a:r>
            <a:r>
              <a:rPr lang="ru-RU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5. Каковы </a:t>
            </a:r>
            <a:r>
              <a:rPr lang="ru-RU" dirty="0"/>
              <a:t>требования ПООП к совместной деятельности детей и взрослых</a:t>
            </a:r>
            <a:r>
              <a:rPr lang="ru-RU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6. Каков </a:t>
            </a:r>
            <a:r>
              <a:rPr lang="ru-RU" dirty="0"/>
              <a:t>порядок и режим организации ПООП во времени и в </a:t>
            </a:r>
            <a:r>
              <a:rPr lang="ru-RU" dirty="0" smtClean="0"/>
              <a:t>пространстве?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7. Соотносится ли ПООП </a:t>
            </a:r>
            <a:r>
              <a:rPr lang="ru-RU" dirty="0"/>
              <a:t>с идеологией </a:t>
            </a:r>
            <a:r>
              <a:rPr lang="ru-RU" dirty="0" smtClean="0"/>
              <a:t>стандартов, направляет ли образовательную деятельность ДОУ на </a:t>
            </a:r>
            <a:r>
              <a:rPr lang="ru-RU" dirty="0"/>
              <a:t>содержащиеся в нем целевые ориентиры</a:t>
            </a:r>
            <a:endParaRPr lang="ru-RU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0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Экспертное обсуждение материалов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12776"/>
            <a:ext cx="79208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1. Экспертное обсуждение проектов ПООП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8. Какие способы поддержки </a:t>
            </a:r>
            <a:r>
              <a:rPr lang="ru-RU" dirty="0" smtClean="0">
                <a:solidFill>
                  <a:srgbClr val="FF0000"/>
                </a:solidFill>
              </a:rPr>
              <a:t>детской инициативы </a:t>
            </a:r>
            <a:r>
              <a:rPr lang="ru-RU" dirty="0" smtClean="0"/>
              <a:t>предусмотрены программой 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9. Какие виды самостоятельной деятельности детей предусмотрены программой?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10. Какие методы включения </a:t>
            </a:r>
            <a:r>
              <a:rPr lang="ru-RU" dirty="0"/>
              <a:t>детей в  коллективное планирование своей деятельности с помощью других сверстников и </a:t>
            </a:r>
            <a:r>
              <a:rPr lang="ru-RU" dirty="0" smtClean="0"/>
              <a:t>взрослых предлагает ПООП?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11. Как ПООП определяет основные функции взрослых участников образовательной деятельности?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12. Каковы принципы организации развивающей предметно-пространственной среды 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13. Каковы условия для общения взрослых и детей, предлагаемые программой?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14. Предусмотрены ли программой методы педагогических наблюдений, диагностики развития детей? Какие?</a:t>
            </a:r>
          </a:p>
          <a:p>
            <a:pPr lvl="1">
              <a:spcBef>
                <a:spcPts val="60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030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536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Межрегиональный экспертный семинар  по апробации учебно-методического обеспечения введения ФГОС дошкольного образования  Екатеринбург 16-18 сентября 2014 г.</vt:lpstr>
      <vt:lpstr>Учебно-методическое обеспечение на этапе введения ФГОС ДО</vt:lpstr>
      <vt:lpstr>Экспертное обсуждение материалов</vt:lpstr>
      <vt:lpstr>Экспертное обсуждение материалов</vt:lpstr>
      <vt:lpstr>Экспертное обсуждение материалов</vt:lpstr>
      <vt:lpstr>Экспертное обсуждение материалов</vt:lpstr>
      <vt:lpstr>Экспертное обсуждение материалов</vt:lpstr>
    </vt:vector>
  </TitlesOfParts>
  <Company>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Федосова Ирина Евгеньевна</dc:creator>
  <cp:lastModifiedBy>1</cp:lastModifiedBy>
  <cp:revision>660</cp:revision>
  <cp:lastPrinted>2014-05-08T11:19:37Z</cp:lastPrinted>
  <dcterms:created xsi:type="dcterms:W3CDTF">2014-03-31T16:36:05Z</dcterms:created>
  <dcterms:modified xsi:type="dcterms:W3CDTF">2014-09-16T03:54:25Z</dcterms:modified>
</cp:coreProperties>
</file>