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9CE"/>
    <a:srgbClr val="3886CC"/>
    <a:srgbClr val="76A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A69-6425-48F7-93EA-01CDF34A46DC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DE7-F1AE-4931-B49C-AAA174C4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3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A69-6425-48F7-93EA-01CDF34A46DC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DE7-F1AE-4931-B49C-AAA174C4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2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A69-6425-48F7-93EA-01CDF34A46DC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DE7-F1AE-4931-B49C-AAA174C4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2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A69-6425-48F7-93EA-01CDF34A46DC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DE7-F1AE-4931-B49C-AAA174C4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3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A69-6425-48F7-93EA-01CDF34A46DC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DE7-F1AE-4931-B49C-AAA174C4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A69-6425-48F7-93EA-01CDF34A46DC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DE7-F1AE-4931-B49C-AAA174C4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5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A69-6425-48F7-93EA-01CDF34A46DC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DE7-F1AE-4931-B49C-AAA174C4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5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A69-6425-48F7-93EA-01CDF34A46DC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DE7-F1AE-4931-B49C-AAA174C4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90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A69-6425-48F7-93EA-01CDF34A46DC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DE7-F1AE-4931-B49C-AAA174C4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75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A69-6425-48F7-93EA-01CDF34A46DC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DE7-F1AE-4931-B49C-AAA174C4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3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A69-6425-48F7-93EA-01CDF34A46DC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CDE7-F1AE-4931-B49C-AAA174C4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9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5A69-6425-48F7-93EA-01CDF34A46DC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FCDE7-F1AE-4931-B49C-AAA174C4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0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atMod val="103000"/>
                <a:lumMod val="102000"/>
                <a:tint val="94000"/>
                <a:alpha val="19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6251" y="2242686"/>
            <a:ext cx="7209324" cy="4182178"/>
          </a:xfrm>
          <a:prstGeom prst="roundRect">
            <a:avLst/>
          </a:prstGeom>
          <a:solidFill>
            <a:srgbClr val="3886CC">
              <a:alpha val="66667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Основными целями Программы « Детство» являются:  </a:t>
            </a:r>
          </a:p>
          <a:p>
            <a:endParaRPr lang="ru-RU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обогащенное развитие детей дошкольного возраста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каждому ребенку возможности для творческой самореализации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самостоятельности, познавательной и коммуникативной активности, социальной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уверенности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200" y="456328"/>
            <a:ext cx="4600878" cy="6035913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w="38100" h="25400" prst="coolSlant"/>
          </a:sp3d>
        </p:spPr>
      </p:pic>
    </p:spTree>
    <p:extLst>
      <p:ext uri="{BB962C8B-B14F-4D97-AF65-F5344CB8AC3E}">
        <p14:creationId xmlns:p14="http://schemas.microsoft.com/office/powerpoint/2010/main" val="362867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atMod val="103000"/>
                <a:lumMod val="102000"/>
                <a:tint val="94000"/>
                <a:alpha val="19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0256" y="798897"/>
            <a:ext cx="11704321" cy="5476775"/>
          </a:xfrm>
          <a:prstGeom prst="round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  <a:alpha val="19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</a:rPr>
              <a:t>Приоритетными задачами развития и воспитания детей являются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укрепление физического и психического здоровья </a:t>
            </a:r>
            <a:r>
              <a:rPr lang="ru-RU" sz="2800" dirty="0" smtClean="0">
                <a:solidFill>
                  <a:schemeClr val="bg1"/>
                </a:solidFill>
              </a:rPr>
              <a:t>ребенка</a:t>
            </a:r>
            <a:endParaRPr lang="ru-RU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обогащенное развитие </a:t>
            </a:r>
            <a:r>
              <a:rPr lang="ru-RU" sz="2800" dirty="0" smtClean="0">
                <a:solidFill>
                  <a:schemeClr val="bg1"/>
                </a:solidFill>
              </a:rPr>
              <a:t>ребенка</a:t>
            </a:r>
            <a:endParaRPr lang="ru-RU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 развитие эмоциональной отзывчивости, способности к </a:t>
            </a:r>
            <a:r>
              <a:rPr lang="ru-RU" sz="2800" dirty="0" smtClean="0">
                <a:solidFill>
                  <a:schemeClr val="bg1"/>
                </a:solidFill>
              </a:rPr>
              <a:t>сопереживанию</a:t>
            </a:r>
            <a:endParaRPr lang="ru-RU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пробуждение </a:t>
            </a:r>
            <a:r>
              <a:rPr lang="ru-RU" sz="2800" dirty="0">
                <a:solidFill>
                  <a:schemeClr val="bg1"/>
                </a:solidFill>
              </a:rPr>
              <a:t>творческой </a:t>
            </a:r>
            <a:r>
              <a:rPr lang="ru-RU" sz="2800" dirty="0" smtClean="0">
                <a:solidFill>
                  <a:schemeClr val="bg1"/>
                </a:solidFill>
              </a:rPr>
              <a:t>активности</a:t>
            </a:r>
            <a:endParaRPr lang="ru-RU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органическое вхождение ребенка в современный </a:t>
            </a:r>
            <a:r>
              <a:rPr lang="ru-RU" sz="2800" dirty="0" smtClean="0">
                <a:solidFill>
                  <a:schemeClr val="bg1"/>
                </a:solidFill>
              </a:rPr>
              <a:t>мир</a:t>
            </a:r>
            <a:endParaRPr lang="ru-RU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приобщение ребенка к  культуре своей страны и воспитание уважения к другим народам и </a:t>
            </a:r>
            <a:r>
              <a:rPr lang="ru-RU" sz="2800" dirty="0" smtClean="0">
                <a:solidFill>
                  <a:schemeClr val="bg1"/>
                </a:solidFill>
              </a:rPr>
              <a:t>культурам</a:t>
            </a:r>
            <a:endParaRPr lang="ru-RU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приобщение ребенка к красоте, добру, </a:t>
            </a:r>
            <a:r>
              <a:rPr lang="ru-RU" sz="2800" dirty="0" smtClean="0">
                <a:solidFill>
                  <a:schemeClr val="bg1"/>
                </a:solidFill>
              </a:rPr>
              <a:t>ненасилию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4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atMod val="103000"/>
                <a:lumMod val="102000"/>
                <a:tint val="94000"/>
                <a:alpha val="19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02645" y="1617045"/>
            <a:ext cx="10635914" cy="3493969"/>
          </a:xfrm>
          <a:prstGeom prst="roundRect">
            <a:avLst/>
          </a:prstGeom>
          <a:solidFill>
            <a:srgbClr val="3E89CE">
              <a:alpha val="90980"/>
            </a:srgb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Ведущим условием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реализации Программы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«Детство»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становится то, что ребенок дошкольного возраста  - неутомимый деятель. Деятельностная природа дошкольника подчеркнута в девизе программы «Чувствовать-Познавать-Творить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4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atMod val="103000"/>
                <a:lumMod val="102000"/>
                <a:tint val="94000"/>
                <a:alpha val="19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12" y="580033"/>
            <a:ext cx="4183782" cy="5872984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w="38100" h="63500" prst="coolSlant"/>
          </a:sp3d>
        </p:spPr>
      </p:pic>
      <p:sp>
        <p:nvSpPr>
          <p:cNvPr id="8" name="TextBox 7"/>
          <p:cNvSpPr txBox="1"/>
          <p:nvPr/>
        </p:nvSpPr>
        <p:spPr>
          <a:xfrm>
            <a:off x="118710" y="693019"/>
            <a:ext cx="7697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Методический комплект программы «Детство»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61" y="2013542"/>
            <a:ext cx="2514919" cy="3580615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w="25400" h="12700" prst="coolSlant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0" y="2013542"/>
            <a:ext cx="2528237" cy="3580616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w="25400" h="12700" prst="coolSlant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47" y="2013542"/>
            <a:ext cx="2523782" cy="3580615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w="25400" h="12700" prst="coolSlant"/>
          </a:sp3d>
        </p:spPr>
      </p:pic>
      <p:sp>
        <p:nvSpPr>
          <p:cNvPr id="16" name="TextBox 15"/>
          <p:cNvSpPr txBox="1"/>
          <p:nvPr/>
        </p:nvSpPr>
        <p:spPr>
          <a:xfrm>
            <a:off x="2550694" y="5760520"/>
            <a:ext cx="615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Речевое развитие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2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atMod val="103000"/>
                <a:lumMod val="102000"/>
                <a:tint val="94000"/>
                <a:alpha val="19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0277" y="4889636"/>
            <a:ext cx="12079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Познавательное развитие. Развитие математических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представлений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75" y="857731"/>
            <a:ext cx="2478412" cy="3497659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w="38100" h="12700" prst="coolSlan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62" y="857730"/>
            <a:ext cx="2733399" cy="3526085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w="38100" h="12700" prst="coolSlan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14" y="843516"/>
            <a:ext cx="2552821" cy="3526085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w="38100" h="12700" prst="coolSlant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6" y="857730"/>
            <a:ext cx="2478412" cy="3497659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w="38100" h="12700" prst="coolSlant"/>
          </a:sp3d>
        </p:spPr>
      </p:pic>
    </p:spTree>
    <p:extLst>
      <p:ext uri="{BB962C8B-B14F-4D97-AF65-F5344CB8AC3E}">
        <p14:creationId xmlns:p14="http://schemas.microsoft.com/office/powerpoint/2010/main" val="225104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atMod val="103000"/>
                <a:lumMod val="102000"/>
                <a:tint val="94000"/>
                <a:alpha val="19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382" y="5120641"/>
            <a:ext cx="12047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Познавательное развитие. Формирование экологических представлений.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53" y="1182440"/>
            <a:ext cx="2335441" cy="3358073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w="38100" h="127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340" y="1182439"/>
            <a:ext cx="2350826" cy="3317603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w="38100" h="127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98" y="1182440"/>
            <a:ext cx="2377014" cy="3360504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w="38100" h="127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69" y="1182440"/>
            <a:ext cx="2377014" cy="3360504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w="38100" h="12700"/>
          </a:sp3d>
        </p:spPr>
      </p:pic>
    </p:spTree>
    <p:extLst>
      <p:ext uri="{BB962C8B-B14F-4D97-AF65-F5344CB8AC3E}">
        <p14:creationId xmlns:p14="http://schemas.microsoft.com/office/powerpoint/2010/main" val="146541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atMod val="103000"/>
                <a:lumMod val="102000"/>
                <a:tint val="94000"/>
                <a:alpha val="19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939" y="5534526"/>
            <a:ext cx="940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Художественно-эстетическое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развитие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20" y="502920"/>
            <a:ext cx="6184435" cy="4309711"/>
          </a:xfrm>
          <a:prstGeom prst="rect">
            <a:avLst/>
          </a:prstGeom>
          <a:scene3d>
            <a:camera prst="perspectiveAbove">
              <a:rot lat="21299996" lon="0" rev="0"/>
            </a:camera>
            <a:lightRig rig="threePt" dir="t"/>
          </a:scene3d>
          <a:sp3d>
            <a:bevelT w="38100" h="12700" prst="coolSlant"/>
          </a:sp3d>
        </p:spPr>
      </p:pic>
    </p:spTree>
    <p:extLst>
      <p:ext uri="{BB962C8B-B14F-4D97-AF65-F5344CB8AC3E}">
        <p14:creationId xmlns:p14="http://schemas.microsoft.com/office/powerpoint/2010/main" val="83188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atMod val="103000"/>
                <a:lumMod val="102000"/>
                <a:tint val="94000"/>
                <a:alpha val="19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8981" y="5284270"/>
            <a:ext cx="976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Физическое развитие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27" y="865984"/>
            <a:ext cx="2827413" cy="4057337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w="38100" h="127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30" y="865984"/>
            <a:ext cx="2800578" cy="4057337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w="38100" h="127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6" y="865984"/>
            <a:ext cx="2817595" cy="4057337"/>
          </a:xfrm>
          <a:prstGeom prst="rect">
            <a:avLst/>
          </a:prstGeom>
          <a:scene3d>
            <a:camera prst="perspectiveLeft">
              <a:rot lat="0" lon="900000" rev="0"/>
            </a:camera>
            <a:lightRig rig="threePt" dir="t"/>
          </a:scene3d>
          <a:sp3d>
            <a:bevelT w="38100" h="12700"/>
          </a:sp3d>
        </p:spPr>
      </p:pic>
    </p:spTree>
    <p:extLst>
      <p:ext uri="{BB962C8B-B14F-4D97-AF65-F5344CB8AC3E}">
        <p14:creationId xmlns:p14="http://schemas.microsoft.com/office/powerpoint/2010/main" val="22808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atMod val="103000"/>
                <a:lumMod val="102000"/>
                <a:tint val="94000"/>
                <a:alpha val="19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6455" y="5832909"/>
            <a:ext cx="874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Социально-коммуникативное развитие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078" y="369369"/>
            <a:ext cx="3657600" cy="5349240"/>
          </a:xfrm>
          <a:prstGeom prst="rect">
            <a:avLst/>
          </a:prstGeom>
          <a:scene3d>
            <a:camera prst="perspectiveRelaxedModerately">
              <a:rot lat="21290637" lon="0" rev="0"/>
            </a:camera>
            <a:lightRig rig="threePt" dir="t"/>
          </a:scene3d>
          <a:sp3d>
            <a:bevelT w="38100" h="12700" prst="coolSlant"/>
          </a:sp3d>
        </p:spPr>
      </p:pic>
    </p:spTree>
    <p:extLst>
      <p:ext uri="{BB962C8B-B14F-4D97-AF65-F5344CB8AC3E}">
        <p14:creationId xmlns:p14="http://schemas.microsoft.com/office/powerpoint/2010/main" val="1030198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142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pc1</cp:lastModifiedBy>
  <cp:revision>8</cp:revision>
  <dcterms:created xsi:type="dcterms:W3CDTF">2014-09-11T13:13:54Z</dcterms:created>
  <dcterms:modified xsi:type="dcterms:W3CDTF">2014-09-11T14:34:39Z</dcterms:modified>
</cp:coreProperties>
</file>