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71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4E9B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966" autoAdjust="0"/>
    <p:restoredTop sz="94660"/>
  </p:normalViewPr>
  <p:slideViewPr>
    <p:cSldViewPr>
      <p:cViewPr>
        <p:scale>
          <a:sx n="100" d="100"/>
          <a:sy n="100" d="100"/>
        </p:scale>
        <p:origin x="-39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ntologiya_(Prezentation)_(Sochi)_Layout_011-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0</Words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 Marukhin</dc:creator>
  <cp:lastModifiedBy>Sergey</cp:lastModifiedBy>
  <cp:revision>63</cp:revision>
  <dcterms:created xsi:type="dcterms:W3CDTF">2014-08-25T10:10:49Z</dcterms:created>
  <dcterms:modified xsi:type="dcterms:W3CDTF">2014-08-28T17:13:29Z</dcterms:modified>
</cp:coreProperties>
</file>