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92" r:id="rId2"/>
    <p:sldId id="256" r:id="rId3"/>
    <p:sldId id="260" r:id="rId4"/>
    <p:sldId id="277" r:id="rId5"/>
    <p:sldId id="289" r:id="rId6"/>
    <p:sldId id="291" r:id="rId7"/>
    <p:sldId id="29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8E0E4"/>
    <a:srgbClr val="FFE3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69C352-A4D8-434D-9AAC-C87BFAB7F34E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FEC71B-8DD3-4190-BEC1-DA6285B79D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A0D7E5-C1EB-4B59-BF06-7317EA5DA6A5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D06565-8BB9-4F1B-B707-43BE855D42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7A9509-3C83-4BAC-A53B-1F68D88008C2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EFB873-F662-4252-A093-E55A102CF8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B18BD5-A36C-4F7A-8E7F-6DA9CC733234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618A03-A05A-4546-80D0-5347BB7E70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D2FE66-78F2-4CE0-8542-8FAB26C813F1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6FF3B1-00E7-4DFA-AD0C-F991A7B8A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0EF730-1FB8-4D85-AD26-E27CE2D7C1D3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0FA81D-255D-4A83-9B16-E6F4E0867F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DF3A49-BCAA-45C7-A32A-983BAEA74ACF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3E66AB-5F00-4A7F-9C3F-BF21D0990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1CBFDC-1796-4442-BF45-CE807A98D134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408F8E-A63B-4753-A935-37AF6654B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0E1AC2-622A-41D5-9006-336C36AF3AFA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B1FEE2-52CD-4ACB-A4FC-46A0D7932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A78F1E-AD91-4687-8B2E-D365CB6842EF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F57D91-3BE0-44A8-98FC-420EE299D3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9E58A8-5E02-46CA-BB1F-044339B7F952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36F56B-3B90-4676-8368-9196D91FFF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DDADD52-948E-488C-B0F9-F4CEA7651E20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D244268-77FD-41B4-B1D5-28F36EF8ED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5.gif"/><Relationship Id="rId12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4032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5 класс.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 </a:t>
            </a: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аттарының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бөлүктери</a:t>
            </a:r>
            <a:r>
              <a:rPr lang="ru-RU" altLang="ru-RU" sz="4400" dirty="0" smtClean="0">
                <a:solidFill>
                  <a:srgbClr val="FF0000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rgbClr val="FF0000"/>
                </a:solidFill>
                <a:latin typeface="Tuva New" pitchFamily="18" charset="0"/>
              </a:rPr>
            </a:b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2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4857760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Кичээлди</a:t>
            </a:r>
            <a:r>
              <a:rPr lang="ru-RU" dirty="0" smtClean="0"/>
              <a:t> </a:t>
            </a:r>
            <a:r>
              <a:rPr lang="ru-RU" dirty="0" err="1" smtClean="0"/>
              <a:t>тургускан</a:t>
            </a:r>
            <a:r>
              <a:rPr lang="ru-RU" dirty="0" smtClean="0"/>
              <a:t> </a:t>
            </a:r>
            <a:r>
              <a:rPr lang="ru-RU" dirty="0" err="1" smtClean="0"/>
              <a:t>башкы</a:t>
            </a:r>
            <a:r>
              <a:rPr lang="ru-RU" dirty="0" smtClean="0"/>
              <a:t>: </a:t>
            </a:r>
          </a:p>
          <a:p>
            <a:pPr algn="just"/>
            <a:r>
              <a:rPr lang="ru-RU" dirty="0" err="1" smtClean="0"/>
              <a:t>Кужугет</a:t>
            </a:r>
            <a:r>
              <a:rPr lang="ru-RU" dirty="0" smtClean="0"/>
              <a:t> </a:t>
            </a:r>
            <a:r>
              <a:rPr lang="ru-RU" dirty="0" err="1" smtClean="0"/>
              <a:t>Ай-Суу</a:t>
            </a:r>
            <a:r>
              <a:rPr lang="ru-RU" dirty="0" smtClean="0"/>
              <a:t> </a:t>
            </a:r>
            <a:r>
              <a:rPr lang="ru-RU" dirty="0" err="1" smtClean="0"/>
              <a:t>Баировна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Ак-Довурак </a:t>
            </a:r>
            <a:r>
              <a:rPr lang="ru-RU" dirty="0" err="1" smtClean="0"/>
              <a:t>хоорайның </a:t>
            </a:r>
            <a:r>
              <a:rPr lang="ru-RU" dirty="0" smtClean="0"/>
              <a:t>№3 </a:t>
            </a:r>
            <a:r>
              <a:rPr lang="ru-RU" dirty="0" err="1" smtClean="0"/>
              <a:t>ортумак</a:t>
            </a:r>
            <a:r>
              <a:rPr lang="ru-RU" dirty="0" smtClean="0"/>
              <a:t> </a:t>
            </a:r>
            <a:r>
              <a:rPr lang="ru-RU" dirty="0" err="1" smtClean="0"/>
              <a:t>школазының</a:t>
            </a:r>
            <a:r>
              <a:rPr lang="ru-RU" dirty="0" smtClean="0"/>
              <a:t> </a:t>
            </a:r>
          </a:p>
          <a:p>
            <a:pPr algn="just"/>
            <a:r>
              <a:rPr lang="ru-RU" dirty="0" err="1" smtClean="0"/>
              <a:t>тыва</a:t>
            </a:r>
            <a:r>
              <a:rPr lang="ru-RU" dirty="0" smtClean="0"/>
              <a:t> </a:t>
            </a:r>
            <a:r>
              <a:rPr lang="ru-RU" dirty="0" err="1" smtClean="0"/>
              <a:t>дыл</a:t>
            </a:r>
            <a:r>
              <a:rPr lang="ru-RU" dirty="0" smtClean="0"/>
              <a:t>, </a:t>
            </a:r>
            <a:r>
              <a:rPr lang="ru-RU" dirty="0" err="1" smtClean="0"/>
              <a:t>чогаал</a:t>
            </a:r>
            <a:r>
              <a:rPr lang="ru-RU" dirty="0" smtClean="0"/>
              <a:t> </a:t>
            </a:r>
            <a:r>
              <a:rPr lang="ru-RU" dirty="0" err="1" smtClean="0"/>
              <a:t>башкызы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692696"/>
            <a:ext cx="7772400" cy="185909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Сан </a:t>
            </a:r>
            <a:r>
              <a:rPr lang="ru-RU" sz="48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аттарыны</a:t>
            </a:r>
            <a:r>
              <a:rPr lang="ru-RU" sz="48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4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бөлүктери</a:t>
            </a:r>
            <a:endParaRPr lang="ru-RU" sz="48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b="5121"/>
          <a:stretch>
            <a:fillRect/>
          </a:stretch>
        </p:blipFill>
        <p:spPr bwMode="auto">
          <a:xfrm>
            <a:off x="395536" y="2276872"/>
            <a:ext cx="3350176" cy="26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43182"/>
            <a:ext cx="1636911" cy="207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1000125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>
            <a:off x="214282" y="1700808"/>
            <a:ext cx="7786718" cy="4824536"/>
          </a:xfrm>
          <a:prstGeom prst="wedgeEllipseCallout">
            <a:avLst>
              <a:gd name="adj1" fmla="val 47205"/>
              <a:gd name="adj2" fmla="val -57039"/>
            </a:avLst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7179" y="2678899"/>
            <a:ext cx="7000924" cy="3071817"/>
          </a:xfrm>
        </p:spPr>
        <p:txBody>
          <a:bodyPr rtlCol="0">
            <a:normAutofit fontScale="77500" lnSpcReduction="20000"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2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Каш </a:t>
            </a: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харлыг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сен?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Каш </a:t>
            </a: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дугаар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класста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өөренип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сен?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Клазыңда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чеже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өөреникчи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барыл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Башкы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демир-үжүктү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силерге</a:t>
            </a:r>
            <a:r>
              <a:rPr lang="ru-RU" sz="33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каш-каш </a:t>
            </a:r>
            <a:r>
              <a:rPr lang="ru-RU" sz="33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кылдыр</a:t>
            </a:r>
            <a:r>
              <a:rPr lang="ru-RU" sz="33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улеп</a:t>
            </a:r>
            <a:r>
              <a:rPr lang="ru-RU" sz="33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берди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5.Кырган-аван </a:t>
            </a: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сугда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чеже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хире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инек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аът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барыл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5430" y="1"/>
            <a:ext cx="1618569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06020" y="900111"/>
            <a:ext cx="6890316" cy="13047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ады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утказының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аайы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-биле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бөлүктүг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4931423"/>
              </p:ext>
            </p:extLst>
          </p:nvPr>
        </p:nvGraphicFramePr>
        <p:xfrm>
          <a:off x="705371" y="2222511"/>
          <a:ext cx="7452594" cy="416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6297"/>
                <a:gridCol w="3726297"/>
              </a:tblGrid>
              <a:tr h="5493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Сан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адының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бөлүктери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Чижектери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93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Түң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сан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Ийи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тос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он,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чээрби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802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Дугаар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сан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дугаар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тос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дугаар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1-ги, 5-ки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033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 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ң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гылаар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сан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Ийи-ийи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он-он,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хире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чеди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хире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77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Чоокшуладыр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сан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ийи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үш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беш-алды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чеди-сес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93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Үүрмектээр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сан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Бештиң ийизи,  сестиң</a:t>
                      </a:r>
                      <a:r>
                        <a:rPr lang="ru-RU" baseline="0" smtClean="0">
                          <a:latin typeface="Times New Roman" pitchFamily="18" charset="0"/>
                          <a:cs typeface="Times New Roman" pitchFamily="18" charset="0"/>
                        </a:rPr>
                        <a:t> дөртү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033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Чыыр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сан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Үжелээ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бежелээн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чеделдирзи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559082" y="692696"/>
            <a:ext cx="5980466" cy="475510"/>
          </a:xfrm>
          <a:prstGeom prst="wedgeRoundRectCallout">
            <a:avLst>
              <a:gd name="adj1" fmla="val 64340"/>
              <a:gd name="adj2" fmla="val 12197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Ребустарны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тып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3.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4.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дом\Desktop\11176684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062" y="1168206"/>
            <a:ext cx="774825" cy="820634"/>
          </a:xfrm>
          <a:prstGeom prst="rect">
            <a:avLst/>
          </a:prstGeom>
          <a:noFill/>
        </p:spPr>
      </p:pic>
      <p:sp>
        <p:nvSpPr>
          <p:cNvPr id="5" name="Минус 4"/>
          <p:cNvSpPr/>
          <p:nvPr/>
        </p:nvSpPr>
        <p:spPr>
          <a:xfrm>
            <a:off x="1738001" y="1540280"/>
            <a:ext cx="647229" cy="12168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230" y="1168207"/>
            <a:ext cx="1230895" cy="82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092" y="3669916"/>
            <a:ext cx="911212" cy="9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Минус 10"/>
          <p:cNvSpPr/>
          <p:nvPr/>
        </p:nvSpPr>
        <p:spPr>
          <a:xfrm>
            <a:off x="2090336" y="4032192"/>
            <a:ext cx="647229" cy="12168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61404" y="3703158"/>
            <a:ext cx="1715926" cy="933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Булак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Users\дом\Desktop\11176684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964" y="4797152"/>
            <a:ext cx="774825" cy="987522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1742002" y="5136602"/>
            <a:ext cx="171592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ч</a:t>
            </a:r>
            <a:r>
              <a:rPr lang="ru-RU" sz="3200" dirty="0" err="1" smtClean="0">
                <a:latin typeface="Calibri"/>
                <a:cs typeface="Calibri"/>
              </a:rPr>
              <a:t>үүл</a:t>
            </a:r>
            <a:endParaRPr lang="ru-RU" sz="3200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315" y="4980305"/>
            <a:ext cx="1562100" cy="81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люс 15"/>
          <p:cNvSpPr/>
          <p:nvPr/>
        </p:nvSpPr>
        <p:spPr>
          <a:xfrm>
            <a:off x="5146182" y="5176474"/>
            <a:ext cx="505938" cy="41919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94254" y="5062036"/>
            <a:ext cx="85796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ниг</a:t>
            </a:r>
            <a:endParaRPr lang="ru-RU" sz="3200" dirty="0"/>
          </a:p>
        </p:txBody>
      </p:sp>
      <p:pic>
        <p:nvPicPr>
          <p:cNvPr id="18" name="Рисунок 17" descr="¦¬¦-TЖ¦-¦- ¦+TГ¦-¦-TОTЙ¦¬¦¦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248" y="4402538"/>
            <a:ext cx="1026244" cy="131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0" descr="owl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47308" y="905724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Users\дом\Desktop\Alphabet-Colorful-Emoticons-1813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2036" y="2731130"/>
            <a:ext cx="523450" cy="523450"/>
          </a:xfrm>
          <a:prstGeom prst="rect">
            <a:avLst/>
          </a:prstGeom>
          <a:noFill/>
        </p:spPr>
      </p:pic>
      <p:pic>
        <p:nvPicPr>
          <p:cNvPr id="22" name="Picture 4" descr="C:\Users\дом\Desktop\Alphabet-Colorful-Emoticons-18136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87884" y="2697937"/>
            <a:ext cx="556643" cy="556643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873062" y="2608135"/>
            <a:ext cx="3262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9555" y="2769207"/>
            <a:ext cx="911349" cy="53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0904" y="2871696"/>
            <a:ext cx="3968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3312239" y="2715142"/>
            <a:ext cx="683697" cy="491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ны</a:t>
            </a:r>
            <a:r>
              <a:rPr lang="ru-RU" sz="2000" dirty="0" err="1" smtClean="0">
                <a:latin typeface="Calibri"/>
                <a:cs typeface="Calibri"/>
              </a:rPr>
              <a:t>ң</a:t>
            </a:r>
            <a:endParaRPr lang="ru-RU" sz="20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135481" y="2713009"/>
            <a:ext cx="1156599" cy="491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орнунга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467977" y="2539709"/>
            <a:ext cx="3262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1" name="Picture 4" descr="C:\Users\дом\Desktop\Alphabet-Colorful-Emoticons-1813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72121" y="2662704"/>
            <a:ext cx="523450" cy="523450"/>
          </a:xfrm>
          <a:prstGeom prst="rect">
            <a:avLst/>
          </a:prstGeom>
          <a:noFill/>
        </p:spPr>
      </p:pic>
      <p:pic>
        <p:nvPicPr>
          <p:cNvPr id="32" name="Picture 4" descr="C:\Users\дом\Desktop\Alphabet-Colorful-Emoticons-1813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1510" y="2662704"/>
            <a:ext cx="523450" cy="523450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960" y="2553565"/>
            <a:ext cx="1236110" cy="7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7841290" y="2793419"/>
            <a:ext cx="683697" cy="491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чор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21881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Беш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деп</a:t>
            </a:r>
            <a:r>
              <a:rPr lang="ru-RU" dirty="0" smtClean="0">
                <a:solidFill>
                  <a:srgbClr val="0070C0"/>
                </a:solidFill>
              </a:rPr>
              <a:t> сан </a:t>
            </a:r>
            <a:r>
              <a:rPr lang="ru-RU" dirty="0" err="1" smtClean="0">
                <a:solidFill>
                  <a:srgbClr val="0070C0"/>
                </a:solidFill>
              </a:rPr>
              <a:t>адын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</a:t>
            </a:r>
            <a:r>
              <a:rPr lang="ru-RU" dirty="0" err="1" smtClean="0">
                <a:solidFill>
                  <a:srgbClr val="0070C0"/>
                </a:solidFill>
                <a:latin typeface="Calibri"/>
                <a:cs typeface="Calibri"/>
              </a:rPr>
              <a:t>ө</a:t>
            </a:r>
            <a:r>
              <a:rPr lang="ru-RU" dirty="0" err="1" smtClean="0">
                <a:solidFill>
                  <a:srgbClr val="0070C0"/>
                </a:solidFill>
              </a:rPr>
              <a:t>л</a:t>
            </a:r>
            <a:r>
              <a:rPr lang="ru-RU" dirty="0" err="1" smtClean="0">
                <a:solidFill>
                  <a:srgbClr val="0070C0"/>
                </a:solidFill>
                <a:latin typeface="Calibri"/>
                <a:cs typeface="Calibri"/>
              </a:rPr>
              <a:t>ү</a:t>
            </a:r>
            <a:r>
              <a:rPr lang="ru-RU" dirty="0" err="1" smtClean="0">
                <a:solidFill>
                  <a:srgbClr val="0070C0"/>
                </a:solidFill>
              </a:rPr>
              <a:t>ктерге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libri"/>
                <a:cs typeface="Calibri"/>
              </a:rPr>
              <a:t>ө</a:t>
            </a:r>
            <a:r>
              <a:rPr lang="ru-RU" dirty="0" err="1" smtClean="0">
                <a:solidFill>
                  <a:srgbClr val="0070C0"/>
                </a:solidFill>
              </a:rPr>
              <a:t>скертип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домактардан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бижиир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606" t="14173" r="20787" b="9449"/>
          <a:stretch>
            <a:fillRect/>
          </a:stretch>
        </p:blipFill>
        <p:spPr bwMode="auto">
          <a:xfrm>
            <a:off x="827584" y="2146241"/>
            <a:ext cx="1800200" cy="18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7509" t="7559" r="8760" b="7559"/>
          <a:stretch>
            <a:fillRect/>
          </a:stretch>
        </p:blipFill>
        <p:spPr bwMode="auto">
          <a:xfrm>
            <a:off x="3251299" y="2009351"/>
            <a:ext cx="1816878" cy="243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1810" t="6096" r="14172"/>
          <a:stretch>
            <a:fillRect/>
          </a:stretch>
        </p:blipFill>
        <p:spPr bwMode="auto">
          <a:xfrm rot="612456">
            <a:off x="5929087" y="2320421"/>
            <a:ext cx="22574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124" y="4329113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81128"/>
            <a:ext cx="1797005" cy="168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01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err="1" smtClean="0"/>
              <a:t>Онаалга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Изображение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0" r="4231"/>
          <a:stretch>
            <a:fillRect/>
          </a:stretch>
        </p:blipFill>
        <p:spPr bwMode="auto">
          <a:xfrm rot="5400000">
            <a:off x="2788547" y="1211925"/>
            <a:ext cx="3478749" cy="691276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142976" y="1500174"/>
            <a:ext cx="6696744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аттарын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ажыглап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тургаш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Хем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эриинге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кыска-чогаадыг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бижиир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081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686</TotalTime>
  <Words>188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  Тыва дыл. 5 класс. Сан аттарының  бөлүктери </vt:lpstr>
      <vt:lpstr>Сан аттарының  бөлүктери</vt:lpstr>
      <vt:lpstr>Слайд 3</vt:lpstr>
      <vt:lpstr>Слайд 4</vt:lpstr>
      <vt:lpstr>Ребустарны тып</vt:lpstr>
      <vt:lpstr> Беш деп сан адын бөлүктерге өскертип, домактардан бижиир.</vt:lpstr>
      <vt:lpstr>Онаалга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числительное как часть речи</dc:title>
  <dc:creator>Ахметшина</dc:creator>
  <cp:lastModifiedBy>Пользователь Windows</cp:lastModifiedBy>
  <cp:revision>114</cp:revision>
  <dcterms:created xsi:type="dcterms:W3CDTF">2008-07-04T14:08:03Z</dcterms:created>
  <dcterms:modified xsi:type="dcterms:W3CDTF">2020-05-20T02:47:13Z</dcterms:modified>
</cp:coreProperties>
</file>