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0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EFBDAA-EF4B-443A-BA61-1C27E77E5C82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51646" y="634999"/>
            <a:ext cx="10363200" cy="3706967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11 класс.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sz="4000" b="0" kern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Тыва </a:t>
            </a:r>
            <a:r>
              <a:rPr lang="ru-RU" sz="4000" b="0" kern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дылдыӊ шинчээчилери</a:t>
            </a:r>
            <a:r>
              <a:rPr lang="ru-RU" sz="4000" b="0" kern="0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b="0" kern="0" dirty="0" smtClean="0">
                <a:solidFill>
                  <a:srgbClr val="FF0000"/>
                </a:solidFill>
                <a:effectLst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8393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15543" y="4161247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 smtClean="0"/>
              <a:t>Тургузукчу</a:t>
            </a:r>
            <a:r>
              <a:rPr lang="ru-RU" dirty="0" smtClean="0"/>
              <a:t>: </a:t>
            </a:r>
            <a:r>
              <a:rPr lang="ru-RU" dirty="0" err="1" smtClean="0"/>
              <a:t>Даваа</a:t>
            </a:r>
            <a:r>
              <a:rPr lang="ru-RU" dirty="0" smtClean="0"/>
              <a:t> </a:t>
            </a:r>
            <a:r>
              <a:rPr lang="ru-RU" dirty="0" err="1" smtClean="0"/>
              <a:t>Аянмаа</a:t>
            </a:r>
            <a:r>
              <a:rPr lang="ru-RU" dirty="0" smtClean="0"/>
              <a:t> Юрьевна,</a:t>
            </a:r>
          </a:p>
          <a:p>
            <a:pPr algn="r"/>
            <a:r>
              <a:rPr lang="ru-RU" dirty="0" err="1" smtClean="0"/>
              <a:t>Ш.Ч.Сат</a:t>
            </a:r>
            <a:r>
              <a:rPr lang="ru-RU" dirty="0" smtClean="0"/>
              <a:t> </a:t>
            </a:r>
            <a:r>
              <a:rPr lang="ru-RU" dirty="0" err="1" smtClean="0"/>
              <a:t>аттыг</a:t>
            </a:r>
            <a:r>
              <a:rPr lang="ru-RU" dirty="0" smtClean="0"/>
              <a:t> </a:t>
            </a:r>
            <a:r>
              <a:rPr lang="ru-RU" dirty="0" err="1" smtClean="0"/>
              <a:t>Чаа-Хөл</a:t>
            </a:r>
            <a:r>
              <a:rPr lang="ru-RU" dirty="0" smtClean="0"/>
              <a:t> </a:t>
            </a:r>
          </a:p>
          <a:p>
            <a:pPr algn="r"/>
            <a:r>
              <a:rPr lang="ru-RU" dirty="0" err="1" smtClean="0"/>
              <a:t>ортумак</a:t>
            </a:r>
            <a:r>
              <a:rPr lang="ru-RU" dirty="0" smtClean="0"/>
              <a:t> </a:t>
            </a:r>
            <a:r>
              <a:rPr lang="ru-RU" dirty="0" err="1" smtClean="0"/>
              <a:t>школазының</a:t>
            </a:r>
            <a:r>
              <a:rPr lang="ru-RU" dirty="0" smtClean="0"/>
              <a:t>  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тыва</a:t>
            </a:r>
            <a:r>
              <a:rPr lang="ru-RU" dirty="0" smtClean="0"/>
              <a:t> </a:t>
            </a:r>
            <a:r>
              <a:rPr lang="ru-RU" dirty="0" err="1" smtClean="0"/>
              <a:t>дыл</a:t>
            </a:r>
            <a:r>
              <a:rPr lang="ru-RU" dirty="0" smtClean="0"/>
              <a:t>, </a:t>
            </a:r>
            <a:r>
              <a:rPr lang="ru-RU" dirty="0" err="1" smtClean="0"/>
              <a:t>чогаал</a:t>
            </a:r>
            <a:r>
              <a:rPr lang="ru-RU" dirty="0" smtClean="0"/>
              <a:t> </a:t>
            </a:r>
            <a:r>
              <a:rPr lang="ru-RU" dirty="0" err="1" smtClean="0"/>
              <a:t>башкызы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B8B8CCD0-A732-4F0E-9CAE-2AA0F7CD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Тыва дылдыӊ шинчээчилери</a:t>
            </a:r>
            <a:r>
              <a:rPr lang="ru-RU" sz="3600" dirty="0"/>
              <a:t/>
            </a:r>
            <a:br>
              <a:rPr lang="ru-RU" sz="3600" dirty="0"/>
            </a:br>
            <a:endParaRPr lang="ru-RU" sz="1200" dirty="0"/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="" xmlns:a16="http://schemas.microsoft.com/office/drawing/2014/main" id="{55C42B2B-A502-468A-9CAF-4781A3050B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08569658"/>
              </p:ext>
            </p:extLst>
          </p:nvPr>
        </p:nvGraphicFramePr>
        <p:xfrm>
          <a:off x="275423" y="1723673"/>
          <a:ext cx="11325340" cy="4723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574">
                  <a:extLst>
                    <a:ext uri="{9D8B030D-6E8A-4147-A177-3AD203B41FA5}">
                      <a16:colId xmlns="" xmlns:a16="http://schemas.microsoft.com/office/drawing/2014/main" val="2813365233"/>
                    </a:ext>
                  </a:extLst>
                </a:gridCol>
                <a:gridCol w="1956861">
                  <a:extLst>
                    <a:ext uri="{9D8B030D-6E8A-4147-A177-3AD203B41FA5}">
                      <a16:colId xmlns="" xmlns:a16="http://schemas.microsoft.com/office/drawing/2014/main" val="3752796716"/>
                    </a:ext>
                  </a:extLst>
                </a:gridCol>
                <a:gridCol w="1006263">
                  <a:extLst>
                    <a:ext uri="{9D8B030D-6E8A-4147-A177-3AD203B41FA5}">
                      <a16:colId xmlns="" xmlns:a16="http://schemas.microsoft.com/office/drawing/2014/main" val="2669295133"/>
                    </a:ext>
                  </a:extLst>
                </a:gridCol>
                <a:gridCol w="5563931">
                  <a:extLst>
                    <a:ext uri="{9D8B030D-6E8A-4147-A177-3AD203B41FA5}">
                      <a16:colId xmlns="" xmlns:a16="http://schemas.microsoft.com/office/drawing/2014/main" val="750049685"/>
                    </a:ext>
                  </a:extLst>
                </a:gridCol>
                <a:gridCol w="2423711">
                  <a:extLst>
                    <a:ext uri="{9D8B030D-6E8A-4147-A177-3AD203B41FA5}">
                      <a16:colId xmlns="" xmlns:a16="http://schemas.microsoft.com/office/drawing/2014/main" val="557222844"/>
                    </a:ext>
                  </a:extLst>
                </a:gridCol>
              </a:tblGrid>
              <a:tr h="418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Шинчээчи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Шинчилел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үези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Кылган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ажылы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Түӊнели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="" xmlns:a16="http://schemas.microsoft.com/office/drawing/2014/main" val="3463179340"/>
                  </a:ext>
                </a:extLst>
              </a:tr>
              <a:tr h="7813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Матиас Александр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Кастрен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1847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Тожу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районда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Сыстыг-Хем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бажынга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чедип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келген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неделя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иштинде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дөрт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чүс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хире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тыва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сөстү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бижип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алган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сөстерниң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лексика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болгаш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фонетика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талазы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-биле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онзагайларын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шинчилээн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Койбал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карагас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-сойот-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качин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камасин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словарь”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ажыл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="" xmlns:a16="http://schemas.microsoft.com/office/drawing/2014/main" val="1317478787"/>
                  </a:ext>
                </a:extLst>
              </a:tr>
              <a:tr h="9766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Василий Васильевич Радлов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1861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Тайганың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Кара-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Хөл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чоогунга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чораан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Аалдарга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кирип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тыва дылды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дыңнап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чорааш,2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тоолду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база 4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ырны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тыва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дыл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кырынга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бижип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алган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тыва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фонетиканың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онзагай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чүүлдерин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эскерген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Сибирьниң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түрк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дылдарының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фонетиказының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дугайында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ажыл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.([1882]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Образцы народной литературы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тюркских племен»)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="" xmlns:a16="http://schemas.microsoft.com/office/drawing/2014/main" val="3781796451"/>
                  </a:ext>
                </a:extLst>
              </a:tr>
              <a:tr h="7813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Николай Федорович Катанов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1889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Бодунуң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чыып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алган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материалдарынга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болгаш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тыва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чугааны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хайгаарап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келгенинге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даянып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1903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чылда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тыва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дылдың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бирги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эртем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Грамматиказын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бижээн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Грамматика тыва дылды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эртем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ёзузу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-биле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шинчилээриниң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баштайгы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үндезини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болган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Тыва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дылдың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бирги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эртем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Грамматиказын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бижээн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.( «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Опыт исследования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урянхайского языка»)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="" xmlns:a16="http://schemas.microsoft.com/office/drawing/2014/main" val="543740371"/>
                  </a:ext>
                </a:extLst>
              </a:tr>
              <a:tr h="58600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Адольфович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Пальмбах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</a:t>
                      </a:r>
                    </a:p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чылдар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Латин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алфавитке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үндезилээн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тыва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бижиктиң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төлевилелин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эккелген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эртем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экспедициязының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составынга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чедип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келген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тыва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бижикти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чогаадырынга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үлүг-хуузун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киирген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«Тыва дылдыӊ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грамматиказы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(Ф.Г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Исхаков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-биле)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="" xmlns:a16="http://schemas.microsoft.com/office/drawing/2014/main" val="1375184641"/>
                  </a:ext>
                </a:extLst>
              </a:tr>
              <a:tr h="5256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Монгуш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Шокар-Чүлдүм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оглу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Лопсаң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Чимит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1929-1930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чылдар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чылдың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февраль 3-те Тыва Арат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Республиканың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Намының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Төп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Комитеди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латинчиткен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тыва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алфавитти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чүүлдүг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деп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көрген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“Тыва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араттың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үндезин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сөзүнүң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үжүү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үнү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)”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="" xmlns:a16="http://schemas.microsoft.com/office/drawing/2014/main" val="3270372728"/>
                  </a:ext>
                </a:extLst>
              </a:tr>
              <a:tr h="6541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Шулуу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Чыргал-оолович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1950-1980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чылдар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Тыва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дылдыӊ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хөгжүлдезинге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улуг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үлүг-хуузун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киирген,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хөй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санныг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эртем-методиктиг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программалар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номнарның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автору.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«Тыва-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орус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словарь»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дээш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о.ө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31" marR="60731" marT="0" marB="0"/>
                </a:tc>
                <a:extLst>
                  <a:ext uri="{0D108BD9-81ED-4DB2-BD59-A6C34878D82A}">
                    <a16:rowId xmlns="" xmlns:a16="http://schemas.microsoft.com/office/drawing/2014/main" val="388065133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38200" y="991518"/>
            <a:ext cx="103549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Тыва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дылды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эртем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ёзузу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шинчилеп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эгелээни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улуг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эртемденнерни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ӊ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аттары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-биле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холбаалыг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948013" y="4431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825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 advClick="0" advTm="102000">
        <p14:warp dir="in"/>
      </p:transition>
    </mc:Choice>
    <mc:Fallback>
      <p:transition spd="slow" advClick="0" advTm="10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80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767</TotalTime>
  <Words>265</Words>
  <Application>Microsoft Office PowerPoint</Application>
  <PresentationFormat>Произвольный</PresentationFormat>
  <Paragraphs>46</Paragraphs>
  <Slides>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Аспект</vt:lpstr>
      <vt:lpstr>  Тыва дыл. 11 класс.  Тыва дылдыӊ шинчээчилери   </vt:lpstr>
      <vt:lpstr>Тыва дылдыӊ шинчээчилери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Чүве аттарының падежтери </dc:title>
  <dc:creator>IRNSH8</dc:creator>
  <cp:lastModifiedBy>Пользователь Windows</cp:lastModifiedBy>
  <cp:revision>55</cp:revision>
  <dcterms:created xsi:type="dcterms:W3CDTF">2020-03-27T09:52:36Z</dcterms:created>
  <dcterms:modified xsi:type="dcterms:W3CDTF">2020-04-04T04:51:14Z</dcterms:modified>
</cp:coreProperties>
</file>