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315" r:id="rId2"/>
    <p:sldId id="273" r:id="rId3"/>
    <p:sldId id="310" r:id="rId4"/>
    <p:sldId id="266" r:id="rId5"/>
    <p:sldId id="275" r:id="rId6"/>
    <p:sldId id="282" r:id="rId7"/>
    <p:sldId id="311" r:id="rId8"/>
    <p:sldId id="279" r:id="rId9"/>
    <p:sldId id="280" r:id="rId10"/>
    <p:sldId id="313" r:id="rId11"/>
    <p:sldId id="31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66FFFF"/>
    <a:srgbClr val="33CCCC"/>
    <a:srgbClr val="33CCFF"/>
    <a:srgbClr val="4DB3A9"/>
    <a:srgbClr val="FFFF00"/>
    <a:srgbClr val="729E22"/>
    <a:srgbClr val="FFFF99"/>
    <a:srgbClr val="EBEBB5"/>
    <a:srgbClr val="EEF5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1821" autoAdjust="0"/>
    <p:restoredTop sz="94660"/>
  </p:normalViewPr>
  <p:slideViewPr>
    <p:cSldViewPr>
      <p:cViewPr varScale="1">
        <p:scale>
          <a:sx n="73" d="100"/>
          <a:sy n="73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7C897-2F61-4839-A2F1-58A01921AF4F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B50C2-5223-4BA5-B9BF-AA8E1CB05E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516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B50C2-5223-4BA5-B9BF-AA8E1CB05E3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49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B50C2-5223-4BA5-B9BF-AA8E1CB05E3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917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1" y="329186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7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4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1" y="329186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7" y="434164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1" y="329186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1" y="329186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1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1" y="329186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7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7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4612581-82D1-4607-B0BD-16CB0342DBC4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7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C34A7D0-2E6D-4C1C-B771-2684AF4F2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10.wav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1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9.wav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14375" y="-500063"/>
            <a:ext cx="7772400" cy="4032251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dirty="0" smtClean="0">
                <a:solidFill>
                  <a:schemeClr val="accent1"/>
                </a:solidFill>
                <a:latin typeface="Tuva New" pitchFamily="18" charset="0"/>
              </a:rPr>
              <a:t> </a:t>
            </a:r>
            <a:r>
              <a:rPr lang="ru-RU" altLang="ru-RU" sz="4400" dirty="0" smtClean="0">
                <a:solidFill>
                  <a:srgbClr val="C00000"/>
                </a:solidFill>
                <a:latin typeface="Tuva New" pitchFamily="18" charset="0"/>
              </a:rPr>
              <a:t>Тыва </a:t>
            </a:r>
            <a:r>
              <a:rPr lang="ru-RU" altLang="ru-RU" sz="4400" dirty="0" err="1" smtClean="0">
                <a:solidFill>
                  <a:srgbClr val="C00000"/>
                </a:solidFill>
                <a:latin typeface="Tuva New" pitchFamily="18" charset="0"/>
              </a:rPr>
              <a:t>дыл</a:t>
            </a:r>
            <a:r>
              <a:rPr lang="ru-RU" altLang="ru-RU" sz="4400" dirty="0" smtClean="0">
                <a:solidFill>
                  <a:srgbClr val="C00000"/>
                </a:solidFill>
                <a:latin typeface="Tuva New" pitchFamily="18" charset="0"/>
              </a:rPr>
              <a:t>.</a:t>
            </a:r>
            <a:br>
              <a:rPr lang="ru-RU" altLang="ru-RU" sz="4400" dirty="0" smtClean="0">
                <a:solidFill>
                  <a:srgbClr val="C00000"/>
                </a:solidFill>
                <a:latin typeface="Tuva New" pitchFamily="18" charset="0"/>
              </a:rPr>
            </a:br>
            <a:r>
              <a:rPr lang="ru-RU" altLang="ru-RU" sz="4400" dirty="0" smtClean="0">
                <a:solidFill>
                  <a:srgbClr val="C00000"/>
                </a:solidFill>
                <a:latin typeface="Tuva New" pitchFamily="18" charset="0"/>
              </a:rPr>
              <a:t>2 класс.</a:t>
            </a:r>
            <a:br>
              <a:rPr lang="ru-RU" altLang="ru-RU" sz="4400" dirty="0" smtClean="0">
                <a:solidFill>
                  <a:srgbClr val="C00000"/>
                </a:solidFill>
                <a:latin typeface="Tuva New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Arial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latin typeface="Arial" charset="0"/>
              </a:rPr>
            </a:br>
            <a:r>
              <a:rPr lang="ru-RU" altLang="ru-RU" sz="4400" dirty="0" smtClean="0">
                <a:solidFill>
                  <a:srgbClr val="C00000"/>
                </a:solidFill>
                <a:latin typeface="Tuva New" pitchFamily="18" charset="0"/>
              </a:rPr>
              <a:t/>
            </a:r>
            <a:br>
              <a:rPr lang="ru-RU" altLang="ru-RU" sz="4400" dirty="0" smtClean="0">
                <a:solidFill>
                  <a:srgbClr val="C00000"/>
                </a:solidFill>
                <a:latin typeface="Tuva New" pitchFamily="18" charset="0"/>
              </a:rPr>
            </a:b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болгаш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фамилияга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улуг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үжүк</a:t>
            </a:r>
            <a:endParaRPr 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714376" y="4000500"/>
            <a:ext cx="78660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Wingdings 3" pitchFamily="18" charset="2"/>
              <a:buNone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Тургузукчузу:</a:t>
            </a:r>
          </a:p>
          <a:p>
            <a:pPr algn="r">
              <a:buFont typeface="Wingdings 3" pitchFamily="18" charset="2"/>
              <a:buNone/>
            </a:pPr>
            <a:r>
              <a:rPr lang="kk-KZ" sz="2000">
                <a:latin typeface="Times New Roman" pitchFamily="18" charset="0"/>
                <a:cs typeface="Times New Roman" pitchFamily="18" charset="0"/>
              </a:rPr>
              <a:t>Оюн Салбак Марковна,</a:t>
            </a:r>
          </a:p>
          <a:p>
            <a:pPr algn="r">
              <a:buFont typeface="Wingdings 3" pitchFamily="18" charset="2"/>
              <a:buNone/>
            </a:pPr>
            <a:r>
              <a:rPr lang="kk-KZ" sz="2000">
                <a:latin typeface="Times New Roman" pitchFamily="18" charset="0"/>
                <a:cs typeface="Times New Roman" pitchFamily="18" charset="0"/>
              </a:rPr>
              <a:t>Кызылдың муниципалдыг</a:t>
            </a:r>
          </a:p>
          <a:p>
            <a:pPr algn="r">
              <a:buFont typeface="Wingdings 3" pitchFamily="18" charset="2"/>
              <a:buNone/>
            </a:pPr>
            <a:r>
              <a:rPr lang="kk-KZ" sz="2000">
                <a:latin typeface="Times New Roman" pitchFamily="18" charset="0"/>
                <a:cs typeface="Times New Roman" pitchFamily="18" charset="0"/>
              </a:rPr>
              <a:t>автономнуг өөредилге чери 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 3" pitchFamily="18" charset="2"/>
              <a:buNone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«Н.Н. Макаренко аттыг </a:t>
            </a:r>
          </a:p>
          <a:p>
            <a:pPr algn="r">
              <a:buFont typeface="Wingdings 3" pitchFamily="18" charset="2"/>
              <a:buNone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Лицей №15»-ти</a:t>
            </a:r>
            <a:r>
              <a:rPr lang="kk-KZ" sz="2000">
                <a:latin typeface="Times New Roman" pitchFamily="18" charset="0"/>
                <a:cs typeface="Times New Roman" pitchFamily="18" charset="0"/>
              </a:rPr>
              <a:t>ң эге класстар башкызы. </a:t>
            </a:r>
            <a:endParaRPr lang="ru-RU">
              <a:latin typeface="Calibri" pitchFamily="34" charset="0"/>
            </a:endParaRPr>
          </a:p>
        </p:txBody>
      </p:sp>
      <p:pic>
        <p:nvPicPr>
          <p:cNvPr id="6148" name="Picture 2" descr="C:\Users\Kan-Demir\Desktop\IMG_1068-10-11-19-08-08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129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56225" y="2034989"/>
            <a:ext cx="6171730" cy="1320800"/>
          </a:xfrm>
          <a:prstGeom prst="rect">
            <a:avLst/>
          </a:prstGeom>
        </p:spPr>
        <p:txBody>
          <a:bodyPr vert="horz" lIns="45720" rIns="45720" bIns="4572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04666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Кандыг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үжүк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-биле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сөстерни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бижээнил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775" y="306896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ржаан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5" y="3356992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А(а)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ржаан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чайын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ржаанче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ада-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иези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-биле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чоруур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9" descr="рисунки цветов для срисовки цветные пышные простые и красивые: 1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рисунки цветов для срисовки цветные пышные простые и красивые: 10 ...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27584" y="5949282"/>
            <a:ext cx="154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ржаан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История Тувы TӨӨГY: Аржааны и озера Тувы - KYZYL.RU - Афиш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149"/>
            <a:ext cx="1768356" cy="17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17.fssprus.ru/files/17/r_222_h/foto__deti_20125411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61" t="50306" r="29919" b="-306"/>
          <a:stretch/>
        </p:blipFill>
        <p:spPr bwMode="auto">
          <a:xfrm>
            <a:off x="612776" y="1707161"/>
            <a:ext cx="1750601" cy="12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20272" y="950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7526058"/>
      </p:ext>
    </p:extLst>
  </p:cSld>
  <p:clrMapOvr>
    <a:masterClrMapping/>
  </p:clrMapOvr>
  <p:transition advTm="539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1" y="620688"/>
            <a:ext cx="3696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Онаалга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3" y="219035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Мергежилге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228 (ар. 94).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35869" y="1826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181927"/>
      </p:ext>
    </p:extLst>
  </p:cSld>
  <p:clrMapOvr>
    <a:masterClrMapping/>
  </p:clrMapOvr>
  <p:transition advTm="97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229600" cy="50005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Ребустарны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тып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0120" y="1214422"/>
            <a:ext cx="8183880" cy="4187952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772818"/>
            <a:ext cx="1210214" cy="95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Черёмуха: сорта и применение - Новости о деревьях и кустарника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2924944"/>
            <a:ext cx="1440160" cy="95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еребряные серьги Классика, серебро 925 пробы – купить на Ярмарке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579" y="4149082"/>
            <a:ext cx="1232154" cy="10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233" y="5445226"/>
            <a:ext cx="12065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565195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даш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12160" y="1468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30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8229600" cy="50005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Ребустарны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тып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519" y="1726650"/>
            <a:ext cx="1210214" cy="95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Черёмуха: сорта и применение - Новости о деревьях и кустарника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2924944"/>
            <a:ext cx="1440160" cy="95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еребряные серьги Классика, серебро 925 пробы – купить на Ярмарке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579" y="4149082"/>
            <a:ext cx="1232154" cy="10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233" y="5445226"/>
            <a:ext cx="12065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3" y="565195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даш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Айдаш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9498" y="465313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Сырга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1" y="320592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Чодураа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2456" y="1878696"/>
            <a:ext cx="199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Алдынай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683" y="5445224"/>
            <a:ext cx="113812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756481" y="150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740407"/>
      </p:ext>
    </p:extLst>
  </p:cSld>
  <p:clrMapOvr>
    <a:masterClrMapping/>
  </p:clrMapOvr>
  <p:transition advTm="261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7" y="1772816"/>
            <a:ext cx="764386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</a:t>
            </a:r>
            <a:r>
              <a:rPr lang="ru-RU" sz="72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болгаш</a:t>
            </a:r>
            <a:r>
              <a:rPr lang="ru-RU" sz="72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фамилияга</a:t>
            </a:r>
            <a:r>
              <a:rPr lang="ru-RU" sz="72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cap="none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улуг</a:t>
            </a:r>
            <a:r>
              <a:rPr lang="ru-RU" sz="7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үжүк</a:t>
            </a:r>
            <a:endParaRPr lang="ru-RU" sz="72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92280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56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74638"/>
            <a:ext cx="3286148" cy="11430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Дүрүм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708920"/>
            <a:ext cx="8291264" cy="3024336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Ат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болгаш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фамилияны,адазының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адын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улуг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үжүктер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-биле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бижиир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Чижээ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Ооржак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Серенмаа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Сундуевна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732240" y="16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5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1" y="857232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Мергежилге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220 (ар 91)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348882"/>
            <a:ext cx="7992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Алышкылар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кымнарыл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Угбашкылар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еп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кымнарыл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ымны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даайым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дээрил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Кымны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даай-авай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дээрил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0312" y="16521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5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1" y="857232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Мергежилге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220 (ар 91)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420888"/>
            <a:ext cx="8568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Кады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төрээн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оолдарны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алышкылар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дээр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ады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төрээн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уругларны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угбашкылар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адаар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Даайы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дээрге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авазының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кады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төрээн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акызы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азы эр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ңмазы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Авазының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кады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төрээн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угбазын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азы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кыс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дуңмазын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даай-авай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дээр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35896" y="1565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736508"/>
      </p:ext>
    </p:extLst>
  </p:cSld>
  <p:clrMapOvr>
    <a:masterClrMapping/>
  </p:clrMapOvr>
  <p:transition advTm="2651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0778" y="703327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         </a:t>
            </a:r>
            <a:r>
              <a:rPr lang="ru-RU" sz="4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Мергежилге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222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700810"/>
            <a:ext cx="7848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Төрелдериңерниң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адын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фамилиязын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адазының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адын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база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мергежилин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бижиңер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25158"/>
              </p:ext>
            </p:extLst>
          </p:nvPr>
        </p:nvGraphicFramePr>
        <p:xfrm>
          <a:off x="539551" y="2899108"/>
          <a:ext cx="7992888" cy="3338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2057420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Төрел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харылзаазын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илереткен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сөс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Төрелиниң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ады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фамилиязы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адазының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ады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Мергежили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80785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угбам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Ондар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Солангы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Даадыровна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 </a:t>
                      </a:r>
                      <a:r>
                        <a:rPr lang="ru-RU" sz="2800" dirty="0" err="1" smtClean="0"/>
                        <a:t>эмчи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62602" y="113327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10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76674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Кандыг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үжүк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-биле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сөстерни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бижээнил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Девочка поливает цветы | Векторный сток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041" y="1677003"/>
            <a:ext cx="1545704" cy="15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3284984"/>
            <a:ext cx="154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ечек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3967851"/>
            <a:ext cx="5544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Ч(ч)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ечек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класста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Ч(ч)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ечектерин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суггарган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9" descr="рисунки цветов для срисовки цветные пышные простые и красивые: 1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рисунки цветов для срисовки цветные пышные простые и красивые: 10 ...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 descr="рисунки цветов для срисовки цветные пышные простые и красивые: 10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71" y="4293097"/>
            <a:ext cx="1582487" cy="158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7584" y="5875585"/>
            <a:ext cx="160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ечек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740352" y="7720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693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904</TotalTime>
  <Words>206</Words>
  <Application>Microsoft Office PowerPoint</Application>
  <PresentationFormat>Экран (4:3)</PresentationFormat>
  <Paragraphs>57</Paragraphs>
  <Slides>11</Slides>
  <Notes>2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  Тыва дыл. 2 класс.   Ат болгаш фамилияга улуг үжүк</vt:lpstr>
      <vt:lpstr>        Ребустарны тып</vt:lpstr>
      <vt:lpstr>        Ребустарны тып</vt:lpstr>
      <vt:lpstr>Слайд 4</vt:lpstr>
      <vt:lpstr>Дүрүм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120</cp:revision>
  <dcterms:created xsi:type="dcterms:W3CDTF">2013-09-23T13:04:51Z</dcterms:created>
  <dcterms:modified xsi:type="dcterms:W3CDTF">2020-04-09T08:00:12Z</dcterms:modified>
</cp:coreProperties>
</file>