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napToGrid="0">
      <p:cViewPr varScale="1">
        <p:scale>
          <a:sx n="73" d="100"/>
          <a:sy n="73" d="100"/>
        </p:scale>
        <p:origin x="-600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58129" y="434162"/>
            <a:ext cx="11075745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963168" y="1820206"/>
            <a:ext cx="103632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963168" y="3685032"/>
            <a:ext cx="103632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8BC050-C227-4BDE-96B5-DDBBB1B12B8A}" type="datetimeFigureOut">
              <a:rPr lang="ru-RU" smtClean="0"/>
              <a:pPr/>
              <a:t>09.04.2020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EBBF69-77A6-48E4-B92C-21508FDC7C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0560" y="4983480"/>
            <a:ext cx="1091184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70560" y="530352"/>
            <a:ext cx="1091184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8BC050-C227-4BDE-96B5-DDBBB1B12B8A}" type="datetimeFigureOut">
              <a:rPr lang="ru-RU" smtClean="0"/>
              <a:pPr/>
              <a:t>09.04.2020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EBBF69-77A6-48E4-B92C-21508FDC7C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533405"/>
            <a:ext cx="26416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711200" y="533403"/>
            <a:ext cx="79248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8BC050-C227-4BDE-96B5-DDBBB1B12B8A}" type="datetimeFigureOut">
              <a:rPr lang="ru-RU" smtClean="0"/>
              <a:pPr/>
              <a:t>09.04.2020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EBBF69-77A6-48E4-B92C-21508FDC7C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0560" y="4983480"/>
            <a:ext cx="1091184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70560" y="530352"/>
            <a:ext cx="1091184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8BC050-C227-4BDE-96B5-DDBBB1B12B8A}" type="datetimeFigureOut">
              <a:rPr lang="ru-RU" smtClean="0"/>
              <a:pPr/>
              <a:t>09.04.2020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EBBF69-77A6-48E4-B92C-21508FDC7C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558129" y="434163"/>
            <a:ext cx="11075745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4459" y="4928616"/>
            <a:ext cx="1091184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4459" y="5624484"/>
            <a:ext cx="1091184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8BC050-C227-4BDE-96B5-DDBBB1B12B8A}" type="datetimeFigureOut">
              <a:rPr lang="ru-RU" smtClean="0"/>
              <a:pPr/>
              <a:t>09.04.2020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EBBF69-77A6-48E4-B92C-21508FDC7C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3" y="530352"/>
            <a:ext cx="524256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340480" y="530352"/>
            <a:ext cx="524256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8BC050-C227-4BDE-96B5-DDBBB1B12B8A}" type="datetimeFigureOut">
              <a:rPr lang="ru-RU" smtClean="0"/>
              <a:pPr/>
              <a:t>09.04.2020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EBBF69-77A6-48E4-B92C-21508FDC7C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0560" y="4983480"/>
            <a:ext cx="1091184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09632" y="579438"/>
            <a:ext cx="524256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6202892" y="579438"/>
            <a:ext cx="524256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809632" y="1447800"/>
            <a:ext cx="524256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202892" y="1447800"/>
            <a:ext cx="524256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8BC050-C227-4BDE-96B5-DDBBB1B12B8A}" type="datetimeFigureOut">
              <a:rPr lang="ru-RU" smtClean="0"/>
              <a:pPr/>
              <a:t>09.04.2020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EBBF69-77A6-48E4-B92C-21508FDC7C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8BC050-C227-4BDE-96B5-DDBBB1B12B8A}" type="datetimeFigureOut">
              <a:rPr lang="ru-RU" smtClean="0"/>
              <a:pPr/>
              <a:t>09.04.2020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EBBF69-77A6-48E4-B92C-21508FDC7C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8BC050-C227-4BDE-96B5-DDBBB1B12B8A}" type="datetimeFigureOut">
              <a:rPr lang="ru-RU" smtClean="0"/>
              <a:pPr/>
              <a:t>09.04.2020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EBBF69-77A6-48E4-B92C-21508FDC7C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85045" y="533400"/>
            <a:ext cx="39624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7385129" y="1447802"/>
            <a:ext cx="39624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015163" y="930144"/>
            <a:ext cx="6168212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8BC050-C227-4BDE-96B5-DDBBB1B12B8A}" type="datetimeFigureOut">
              <a:rPr lang="ru-RU" smtClean="0"/>
              <a:pPr/>
              <a:t>09.04.2020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EBBF69-77A6-48E4-B92C-21508FDC7C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8534401" y="434162"/>
            <a:ext cx="3099473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5012056"/>
            <a:ext cx="109728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8616949" y="533400"/>
            <a:ext cx="298704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8BC050-C227-4BDE-96B5-DDBBB1B12B8A}" type="datetimeFigureOut">
              <a:rPr lang="ru-RU" smtClean="0"/>
              <a:pPr/>
              <a:t>09.04.2020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EBBF69-77A6-48E4-B92C-21508FDC7C1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61973" y="435768"/>
            <a:ext cx="7900416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58129" y="434162"/>
            <a:ext cx="11075745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670560" y="4985590"/>
            <a:ext cx="1091184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670560" y="530352"/>
            <a:ext cx="1091184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5035104" y="6111876"/>
            <a:ext cx="3048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F48BC050-C227-4BDE-96B5-DDBBB1B12B8A}" type="datetimeFigureOut">
              <a:rPr lang="ru-RU" smtClean="0"/>
              <a:pPr/>
              <a:t>09.04.2020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8083104" y="6111876"/>
            <a:ext cx="3048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11131104" y="6111876"/>
            <a:ext cx="609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0EBBF69-77A6-48E4-B92C-21508FDC7C1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>
          <a:xfrm>
            <a:off x="952500" y="0"/>
            <a:ext cx="10363200" cy="4032251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4400" dirty="0" smtClean="0">
                <a:solidFill>
                  <a:schemeClr val="accent1"/>
                </a:solidFill>
                <a:latin typeface="Tuva New" pitchFamily="18" charset="0"/>
              </a:rPr>
              <a:t> </a:t>
            </a:r>
            <a:r>
              <a:rPr lang="ru-RU" altLang="ru-RU" sz="4400" dirty="0" smtClean="0">
                <a:solidFill>
                  <a:srgbClr val="C00000"/>
                </a:solidFill>
                <a:latin typeface="Tuva New" pitchFamily="18" charset="0"/>
              </a:rPr>
              <a:t>Тыва </a:t>
            </a:r>
            <a:r>
              <a:rPr lang="ru-RU" altLang="ru-RU" sz="4400" dirty="0" err="1" smtClean="0">
                <a:solidFill>
                  <a:srgbClr val="C00000"/>
                </a:solidFill>
                <a:latin typeface="Tuva New" pitchFamily="18" charset="0"/>
              </a:rPr>
              <a:t>дыл</a:t>
            </a:r>
            <a:r>
              <a:rPr lang="ru-RU" altLang="ru-RU" sz="4400" dirty="0" smtClean="0">
                <a:solidFill>
                  <a:srgbClr val="C00000"/>
                </a:solidFill>
                <a:latin typeface="Tuva New" pitchFamily="18" charset="0"/>
              </a:rPr>
              <a:t>.</a:t>
            </a:r>
            <a:br>
              <a:rPr lang="ru-RU" altLang="ru-RU" sz="4400" dirty="0" smtClean="0">
                <a:solidFill>
                  <a:srgbClr val="C00000"/>
                </a:solidFill>
                <a:latin typeface="Tuva New" pitchFamily="18" charset="0"/>
              </a:rPr>
            </a:br>
            <a:r>
              <a:rPr lang="ru-RU" altLang="ru-RU" sz="4400" dirty="0" smtClean="0">
                <a:solidFill>
                  <a:srgbClr val="C00000"/>
                </a:solidFill>
                <a:latin typeface="Tuva New" pitchFamily="18" charset="0"/>
              </a:rPr>
              <a:t>4</a:t>
            </a:r>
            <a:r>
              <a:rPr lang="ru-RU" altLang="ru-RU" sz="4400" dirty="0" smtClean="0">
                <a:solidFill>
                  <a:srgbClr val="C00000"/>
                </a:solidFill>
                <a:latin typeface="Tuva New" pitchFamily="18" charset="0"/>
              </a:rPr>
              <a:t> </a:t>
            </a:r>
            <a:r>
              <a:rPr lang="ru-RU" altLang="ru-RU" sz="4400" dirty="0" smtClean="0">
                <a:solidFill>
                  <a:srgbClr val="C00000"/>
                </a:solidFill>
                <a:latin typeface="Tuva New" pitchFamily="18" charset="0"/>
              </a:rPr>
              <a:t>класс</a:t>
            </a:r>
            <a:r>
              <a:rPr lang="ru-RU" altLang="ru-RU" sz="4400" dirty="0" smtClean="0">
                <a:solidFill>
                  <a:srgbClr val="C00000"/>
                </a:solidFill>
                <a:latin typeface="Tuva New" pitchFamily="18" charset="0"/>
              </a:rPr>
              <a:t>.</a:t>
            </a: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4400" dirty="0" smtClean="0">
                <a:solidFill>
                  <a:srgbClr val="FF0000"/>
                </a:solidFill>
                <a:latin typeface="Tuva New" pitchFamily="18" charset="0"/>
              </a:rPr>
              <a:t/>
            </a:r>
            <a:br>
              <a:rPr lang="ru-RU" altLang="ru-RU" sz="4400" dirty="0" smtClean="0">
                <a:solidFill>
                  <a:srgbClr val="FF0000"/>
                </a:solidFill>
                <a:latin typeface="Tuva New" pitchFamily="18" charset="0"/>
              </a:rPr>
            </a:br>
            <a:r>
              <a:rPr lang="tt-RU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Кылыг сөзүнүң </a:t>
            </a:r>
            <a:r>
              <a:rPr lang="tt-RU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дужаал </a:t>
            </a:r>
            <a:r>
              <a:rPr lang="tt-RU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хевири</a:t>
            </a:r>
            <a:r>
              <a:rPr lang="ru-RU" sz="4000" dirty="0" smtClean="0">
                <a:solidFill>
                  <a:prstClr val="black"/>
                </a:solidFill>
                <a:latin typeface="Arial" charset="0"/>
              </a:rPr>
              <a:t/>
            </a:r>
            <a:br>
              <a:rPr lang="ru-RU" sz="4000" dirty="0" smtClean="0">
                <a:solidFill>
                  <a:prstClr val="black"/>
                </a:solidFill>
                <a:latin typeface="Arial" charset="0"/>
              </a:rPr>
            </a:br>
            <a:r>
              <a:rPr lang="ru-RU" altLang="ru-RU" sz="4400" dirty="0" smtClean="0">
                <a:solidFill>
                  <a:srgbClr val="C00000"/>
                </a:solidFill>
                <a:latin typeface="Tuva New" pitchFamily="18" charset="0"/>
              </a:rPr>
              <a:t/>
            </a:r>
            <a:br>
              <a:rPr lang="ru-RU" altLang="ru-RU" sz="4400" dirty="0" smtClean="0">
                <a:solidFill>
                  <a:srgbClr val="C00000"/>
                </a:solidFill>
                <a:latin typeface="Tuva New" pitchFamily="18" charset="0"/>
              </a:rPr>
            </a:br>
            <a:endParaRPr lang="ru-RU" sz="4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47" name="TextBox 3"/>
          <p:cNvSpPr txBox="1">
            <a:spLocks noChangeArrowheads="1"/>
          </p:cNvSpPr>
          <p:nvPr/>
        </p:nvSpPr>
        <p:spPr bwMode="auto">
          <a:xfrm>
            <a:off x="952501" y="4000500"/>
            <a:ext cx="10488084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tt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Тургузукчузу</a:t>
            </a:r>
            <a:r>
              <a:rPr lang="tt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 </a:t>
            </a:r>
            <a:endParaRPr lang="tt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tt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Кызылдың </a:t>
            </a:r>
            <a:r>
              <a:rPr lang="tt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 дугаар</a:t>
            </a:r>
          </a:p>
          <a:p>
            <a:pPr algn="r"/>
            <a:r>
              <a:rPr lang="tt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гимназиязының  башкызы </a:t>
            </a:r>
          </a:p>
          <a:p>
            <a:pPr algn="r"/>
            <a:r>
              <a:rPr lang="tt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Монгуш Анай-Хаак Александровна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>
              <a:buFont typeface="Wingdings 3" pitchFamily="18" charset="2"/>
              <a:buNone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r">
              <a:buFont typeface="Wingdings 3" pitchFamily="18" charset="2"/>
              <a:buNone/>
            </a:pPr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>
              <a:latin typeface="Calibri" pitchFamily="34" charset="0"/>
            </a:endParaRPr>
          </a:p>
        </p:txBody>
      </p:sp>
      <p:pic>
        <p:nvPicPr>
          <p:cNvPr id="6148" name="Picture 2" descr="C:\Users\Kan-Demir\Desktop\IMG_1068-10-11-19-08-08 (3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2683933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4697" y="803366"/>
            <a:ext cx="10911840" cy="1051560"/>
          </a:xfrm>
        </p:spPr>
        <p:txBody>
          <a:bodyPr/>
          <a:lstStyle/>
          <a:p>
            <a:pPr algn="ctr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Катаптаашкын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64772" y="1688979"/>
            <a:ext cx="9863667" cy="36576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ru-RU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Чуруур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бижиир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чедирер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деп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кылыг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сөстерин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арыннарга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өскертир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ru-RU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Ажыттырар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оттурупкан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суггарып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деп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кылыг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сөстерин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үелерге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өскертиңер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038529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199" y="500062"/>
            <a:ext cx="11240911" cy="1325563"/>
          </a:xfrm>
        </p:spPr>
        <p:txBody>
          <a:bodyPr>
            <a:normAutofit/>
          </a:bodyPr>
          <a:lstStyle/>
          <a:p>
            <a:r>
              <a:rPr lang="ru-RU" dirty="0" err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Чаа</a:t>
            </a:r>
            <a:r>
              <a:rPr lang="ru-RU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тема-биле </a:t>
            </a:r>
            <a:r>
              <a:rPr lang="ru-RU" dirty="0" err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таныжылга</a:t>
            </a:r>
            <a:r>
              <a:rPr lang="ru-RU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br>
              <a:rPr lang="ru-RU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1. </a:t>
            </a:r>
            <a:r>
              <a:rPr lang="ru-RU" dirty="0" err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Мергежилге</a:t>
            </a:r>
            <a:r>
              <a:rPr lang="ru-RU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358. (</a:t>
            </a:r>
            <a:r>
              <a:rPr lang="ru-RU" i="1" dirty="0" err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аас</a:t>
            </a:r>
            <a:r>
              <a:rPr lang="ru-RU" i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-биле </a:t>
            </a:r>
            <a:r>
              <a:rPr lang="ru-RU" i="1" dirty="0" err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номчуп</a:t>
            </a:r>
            <a:r>
              <a:rPr lang="ru-RU" i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күүседир</a:t>
            </a:r>
            <a:r>
              <a:rPr lang="ru-RU" i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8308" y="1784386"/>
            <a:ext cx="10911840" cy="4187952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Дүрүм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доктаадыр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Кылыг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сөзүнүң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дужаал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хевири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дээрге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күштүг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бедик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аян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-биле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сөглеттинген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дужаалды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йөрээлди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сүмени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макталды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кыйгырыгны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илередир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Ол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хевирде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турар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кылыг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сөстери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ниитизи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-биле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дужаал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уткалыг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ынчангаш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дужаал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хевири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дээр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Кажан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дужаал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хевиринде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кылыг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сөстериниң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сөөлүнге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кыйгырыг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демдээ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салырын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номда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Сактып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алыңар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!»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деп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тайылбырдан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номчуур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34967147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699911"/>
            <a:ext cx="10515600" cy="1467556"/>
          </a:xfrm>
        </p:spPr>
        <p:txBody>
          <a:bodyPr/>
          <a:lstStyle/>
          <a:p>
            <a:r>
              <a:rPr lang="ru-RU" dirty="0" err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Номда</a:t>
            </a:r>
            <a:r>
              <a:rPr lang="ru-RU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142 </a:t>
            </a:r>
            <a:r>
              <a:rPr lang="ru-RU" dirty="0" err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дугаар</a:t>
            </a:r>
            <a:r>
              <a:rPr lang="ru-RU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арында</a:t>
            </a:r>
            <a:r>
              <a:rPr lang="ru-RU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таблица-биле </a:t>
            </a:r>
            <a:r>
              <a:rPr lang="ru-RU" dirty="0" err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номчуп</a:t>
            </a:r>
            <a:r>
              <a:rPr lang="ru-RU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таныжар</a:t>
            </a:r>
            <a:r>
              <a:rPr lang="ru-RU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199" y="2686755"/>
            <a:ext cx="10857090" cy="3806119"/>
          </a:xfrm>
        </p:spPr>
        <p:txBody>
          <a:bodyPr/>
          <a:lstStyle/>
          <a:p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Хөй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сектер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орнунга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чогуур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оруннарын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немевишаан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дүжүрүп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бижиир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Ава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дээрге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…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эң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-не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үнелиг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эң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-не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эргим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кижи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Авам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…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буянныг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чорукка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өөредип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билдинмес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чүвени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… 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тайылбырлап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бээр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… 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аарый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бээримге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… …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чанымга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дүннү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өттүр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олурар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Г.Цыферов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8525195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8937" y="0"/>
            <a:ext cx="10911840" cy="1051560"/>
          </a:xfrm>
        </p:spPr>
        <p:txBody>
          <a:bodyPr/>
          <a:lstStyle/>
          <a:p>
            <a:pPr algn="ctr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Түңнел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14251" y="1497004"/>
            <a:ext cx="10911840" cy="4187952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Кылыг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сөзүнүң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дужаал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хевири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деп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чүл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>
              <a:lnSpc>
                <a:spcPct val="150000"/>
              </a:lnSpc>
            </a:pP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Кандыг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айтырыгларга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харыылаттынарыл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>
              <a:lnSpc>
                <a:spcPct val="150000"/>
              </a:lnSpc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Кажан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кыйгырыг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демдээ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салып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болурул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5624374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14902" y="109182"/>
            <a:ext cx="9743364" cy="366855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Онаалга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5967" y="379016"/>
            <a:ext cx="11039901" cy="6243851"/>
          </a:xfrm>
        </p:spPr>
        <p:txBody>
          <a:bodyPr>
            <a:normAutofit/>
          </a:bodyPr>
          <a:lstStyle/>
          <a:p>
            <a:pPr lvl="0"/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Дужаал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хевиринде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кылыг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сөстеринче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айтырыгдан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салгаш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ийи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шыйыг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-биле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шыяр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Чагыг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Өскелерге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үлегер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кылдыр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өөрен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Хүн-бүрү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өөренген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чүүлдериңни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катапта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Кичээл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бүрүзүнге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белеткен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Шүшпең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болба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чалгаа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чорба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Эрес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орлан,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ажылгыр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бол.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Ажылдың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бичезинден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өкпелеве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Аяк-сава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чуп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аваңга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дузалаш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Бодуңдан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бичелерге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сагыш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сал.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Бодуңдан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улугларны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хүндүле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Бодуңну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мактанма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Кезээде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биче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сеткилдиг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чор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Карточка-биле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ажыл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lvl="0" indent="0">
              <a:buNone/>
            </a:pP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Дужаал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хевирниң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кылыг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сөстериниң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арнын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санын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айтыңар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Чечектелзин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... 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эдип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турайн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… 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суггарыңар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… 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чыскаалзыннар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… 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доктаат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… 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деңнежиили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... .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246568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14902" y="109182"/>
            <a:ext cx="9743364" cy="366855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Онаалга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13899" y="614148"/>
            <a:ext cx="11039901" cy="6243851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Кылыг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сөстерин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дужаал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хевириниң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2-ги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арнынга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чаңгыстың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санында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турар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кылдыр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өскертиңер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Чурууйн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билир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суглаңар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ойнаан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номчузуннар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ырлап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тур.</a:t>
            </a:r>
          </a:p>
          <a:p>
            <a:pPr marL="0" indent="0">
              <a:buNone/>
            </a:pP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Чурууйн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_________________________________________________________________</a:t>
            </a:r>
          </a:p>
          <a:p>
            <a:pPr marL="0" indent="0">
              <a:buNone/>
            </a:pP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билир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____________________________________________________________________</a:t>
            </a:r>
          </a:p>
          <a:p>
            <a:pPr marL="0" indent="0">
              <a:buNone/>
            </a:pP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суглаңар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_________________________________________________________________</a:t>
            </a:r>
          </a:p>
          <a:p>
            <a:pPr marL="0" indent="0">
              <a:buNone/>
            </a:pP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ойнаан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___________________________________________________________________</a:t>
            </a:r>
          </a:p>
          <a:p>
            <a:pPr marL="0" indent="0">
              <a:buNone/>
            </a:pP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номчузуннар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______________________________________________________________</a:t>
            </a:r>
          </a:p>
          <a:p>
            <a:pPr marL="0" indent="0">
              <a:buNone/>
            </a:pP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ырлап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тур - ________________________________________________________________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26767127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58</TotalTime>
  <Words>196</Words>
  <Application>Microsoft Office PowerPoint</Application>
  <PresentationFormat>Произвольный</PresentationFormat>
  <Paragraphs>37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Аспект</vt:lpstr>
      <vt:lpstr>  Тыва дыл. 4 класс.   Кылыг сөзүнүң дужаал хевири  </vt:lpstr>
      <vt:lpstr>Катаптаашкын </vt:lpstr>
      <vt:lpstr>Чаа тема-биле таныжылга.      1. Мергежилге  358. (аас-биле номчуп күүседир)</vt:lpstr>
      <vt:lpstr>Номда 142 дугаар арында таблица-биле номчуп таныжар.</vt:lpstr>
      <vt:lpstr>Түңнел </vt:lpstr>
      <vt:lpstr>Онаалга:</vt:lpstr>
      <vt:lpstr>Онаалга: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Тема: Кылыг созунун дужаал хевири</dc:title>
  <dc:creator>User</dc:creator>
  <cp:lastModifiedBy>Пользователь Windows</cp:lastModifiedBy>
  <cp:revision>17</cp:revision>
  <dcterms:created xsi:type="dcterms:W3CDTF">2020-04-06T01:48:59Z</dcterms:created>
  <dcterms:modified xsi:type="dcterms:W3CDTF">2020-04-09T07:36:51Z</dcterms:modified>
</cp:coreProperties>
</file>