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61" r:id="rId4"/>
    <p:sldId id="259" r:id="rId5"/>
    <p:sldId id="257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6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669F3F-1D66-466E-BA30-E2C016D87C5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E9D777-2789-4BAC-86B1-659614EB9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52500" y="0"/>
            <a:ext cx="10363200" cy="403225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Тыва </a:t>
            </a:r>
            <a:r>
              <a:rPr lang="ru-RU" altLang="ru-RU" sz="4400" dirty="0" err="1" smtClean="0">
                <a:solidFill>
                  <a:srgbClr val="C00000"/>
                </a:solidFill>
                <a:latin typeface="Tuva New" pitchFamily="18" charset="0"/>
              </a:rPr>
              <a:t>дыл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4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класс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dirty="0" smtClean="0">
                <a:solidFill>
                  <a:srgbClr val="FF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FF0000"/>
                </a:solidFill>
                <a:latin typeface="Tuva New" pitchFamily="18" charset="0"/>
              </a:rPr>
            </a:br>
            <a:r>
              <a:rPr lang="tt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 сөзүнүң даар хевири</a:t>
            </a:r>
            <a:r>
              <a:rPr lang="ru-RU" sz="4000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52501" y="4000500"/>
            <a:ext cx="104880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Тургузукчузу</a:t>
            </a:r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tt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Кызылдың </a:t>
            </a:r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дугаар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гимназиязының  башкызы 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Монгуш Анай-Хаак Александровна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 3" pitchFamily="18" charset="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 3" pitchFamily="18" charset="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0611" y="631372"/>
            <a:ext cx="10515600" cy="9256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tt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рүм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номчуур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498077"/>
            <a:ext cx="99844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Өө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редилге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номунуң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113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дугаар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арынында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шүлүктү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номчуур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Чалар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изиг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келзе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чайык-кудук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чаашкын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чагза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кончуг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күштүг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шуурган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какса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кортпас-даа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бис,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деспес-даа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бис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Ылгаан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сөстерге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айтырыгдан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салыңар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82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6667"/>
            <a:ext cx="10515600" cy="5330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сөзүнүң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даар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канчалза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кылза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айтырыгларга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харыылаттынар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5343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500" y="588313"/>
            <a:ext cx="10515600" cy="10376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таблицадан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эскерип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силер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арын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чаңгыстың-даа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хөйнүң-даа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санында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дөмей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7088839"/>
              </p:ext>
            </p:extLst>
          </p:nvPr>
        </p:nvGraphicFramePr>
        <p:xfrm>
          <a:off x="1323443" y="1332994"/>
          <a:ext cx="9157648" cy="455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9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08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effectLst/>
                        </a:rPr>
                        <a:t>Арынннар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Чаңгыстың</a:t>
                      </a:r>
                      <a:r>
                        <a:rPr lang="ru-RU" sz="2800" dirty="0">
                          <a:effectLst/>
                        </a:rPr>
                        <a:t> саны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1 </a:t>
                      </a:r>
                      <a:r>
                        <a:rPr lang="ru-RU" sz="3600" dirty="0" err="1">
                          <a:effectLst/>
                        </a:rPr>
                        <a:t>арын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көрзүмзе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 </a:t>
                      </a:r>
                      <a:r>
                        <a:rPr lang="ru-RU" sz="3600" dirty="0" err="1">
                          <a:effectLst/>
                        </a:rPr>
                        <a:t>арын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көрзүңзе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3 </a:t>
                      </a:r>
                      <a:r>
                        <a:rPr lang="ru-RU" sz="3600" dirty="0" err="1">
                          <a:effectLst/>
                        </a:rPr>
                        <a:t>арын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көрзе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 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0070C0"/>
                          </a:solidFill>
                          <a:effectLst/>
                        </a:rPr>
                        <a:t>Хөйнүң</a:t>
                      </a: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 саны</a:t>
                      </a:r>
                      <a:endParaRPr lang="ru-RU" sz="3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1 </a:t>
                      </a:r>
                      <a:r>
                        <a:rPr lang="ru-RU" sz="3600" dirty="0" err="1">
                          <a:effectLst/>
                        </a:rPr>
                        <a:t>арын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көрзүвүссе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 </a:t>
                      </a:r>
                      <a:r>
                        <a:rPr lang="ru-RU" sz="3600" dirty="0" err="1">
                          <a:effectLst/>
                        </a:rPr>
                        <a:t>арын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көрзүңерзе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3 </a:t>
                      </a:r>
                      <a:r>
                        <a:rPr lang="ru-RU" sz="3600" dirty="0" err="1">
                          <a:effectLst/>
                        </a:rPr>
                        <a:t>арын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көрзе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678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4269735"/>
              </p:ext>
            </p:extLst>
          </p:nvPr>
        </p:nvGraphicFramePr>
        <p:xfrm>
          <a:off x="600503" y="245664"/>
          <a:ext cx="10631605" cy="6557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3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7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93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0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41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126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358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358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682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Сөстер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Чуве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ады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Дем</a:t>
                      </a:r>
                      <a:r>
                        <a:rPr lang="ru-RU" sz="2400" dirty="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дек 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ады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Ат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орну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Кы</a:t>
                      </a:r>
                      <a:r>
                        <a:rPr lang="ru-RU" sz="2400" dirty="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лыг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сөзү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Чүнү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илередирил</a:t>
                      </a:r>
                      <a:r>
                        <a:rPr lang="ru-RU" sz="2400" dirty="0">
                          <a:effectLst/>
                        </a:rPr>
                        <a:t>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30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чүвени</a:t>
                      </a:r>
                      <a:r>
                        <a:rPr lang="ru-RU" sz="2400" dirty="0">
                          <a:effectLst/>
                        </a:rPr>
                        <a:t>ӊ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адын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чүвени</a:t>
                      </a:r>
                      <a:r>
                        <a:rPr lang="ru-RU" sz="2400" dirty="0">
                          <a:effectLst/>
                        </a:rPr>
                        <a:t>ӊ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демдээн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чүвени</a:t>
                      </a:r>
                      <a:r>
                        <a:rPr lang="ru-RU" sz="2400" dirty="0">
                          <a:effectLst/>
                        </a:rPr>
                        <a:t>ӊ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кылды-ныын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чүвени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айтып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чоруур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адыг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чидиг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силер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ойнаар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сарала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куш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чоруптар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олар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598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474" y="452470"/>
            <a:ext cx="9899175" cy="4946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117600"/>
            <a:ext cx="10735733" cy="5080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сөзүнүң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кандыг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айтырыгларга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харыылаарыл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______________________________________________________________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б)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хевириниң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сөзүнүң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кожумактарын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____________________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хевирниң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сөзүн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арыннарга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саннарга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өскертип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бижиир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71048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142</Words>
  <Application>Microsoft Office PowerPoint</Application>
  <PresentationFormat>Произвольный</PresentationFormat>
  <Paragraphs>133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 Тыва дыл. 4 класс.   Кылыг сөзүнүң даар хевири  </vt:lpstr>
      <vt:lpstr>Дүрүм-биле ажыл (номчуур). </vt:lpstr>
      <vt:lpstr>Слайд 3</vt:lpstr>
      <vt:lpstr>- Бо таблицадан чүнү эскерип тур силер? (3 арын чаңгыстың-даа, хөйнүң-даа санында дөмей) </vt:lpstr>
      <vt:lpstr>Слайд 5</vt:lpstr>
      <vt:lpstr>Онаалга: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Темазы: Кылыг созунун даар хевири.   Сорулгазы: кылыг созунун даар хевиринин харыылаар айтырыы-биле таныштырар, созуглелден кылыг созунун-даа хевирин тып билирин, ол хевирни чугаазынга делгеренгей ажыглаарын чедип алыр. </dc:title>
  <dc:creator>User</dc:creator>
  <cp:lastModifiedBy>Пользователь Windows</cp:lastModifiedBy>
  <cp:revision>15</cp:revision>
  <dcterms:created xsi:type="dcterms:W3CDTF">2020-04-06T02:13:12Z</dcterms:created>
  <dcterms:modified xsi:type="dcterms:W3CDTF">2020-04-09T07:35:36Z</dcterms:modified>
</cp:coreProperties>
</file>