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10"/>
  </p:notesMasterIdLst>
  <p:sldIdLst>
    <p:sldId id="269" r:id="rId2"/>
    <p:sldId id="259" r:id="rId3"/>
    <p:sldId id="268" r:id="rId4"/>
    <p:sldId id="262" r:id="rId5"/>
    <p:sldId id="263" r:id="rId6"/>
    <p:sldId id="265" r:id="rId7"/>
    <p:sldId id="260" r:id="rId8"/>
    <p:sldId id="267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87259" autoAdjust="0"/>
  </p:normalViewPr>
  <p:slideViewPr>
    <p:cSldViewPr snapToGrid="0">
      <p:cViewPr varScale="1">
        <p:scale>
          <a:sx n="68" d="100"/>
          <a:sy n="68" d="100"/>
        </p:scale>
        <p:origin x="-798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C67054-4BEE-4CD2-8633-8A40F6B6BFFE}" type="datetimeFigureOut">
              <a:rPr lang="ru-RU" smtClean="0"/>
              <a:pPr/>
              <a:t>09.04.2020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DE4873-1FE6-4AB7-B142-222A9A2F78A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942631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DE4873-1FE6-4AB7-B142-222A9A2F78A3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463069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DE4873-1FE6-4AB7-B142-222A9A2F78A3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302335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58129" y="434162"/>
            <a:ext cx="11075745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963168" y="1820206"/>
            <a:ext cx="103632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963168" y="3685032"/>
            <a:ext cx="103632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6B24F5-1F3A-4AA6-B82C-10781D9DDA7A}" type="datetimeFigureOut">
              <a:rPr lang="ru-RU" smtClean="0"/>
              <a:pPr/>
              <a:t>09.04.2020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95AF78-63E7-4A60-9E1A-CF60889EE2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0560" y="4983480"/>
            <a:ext cx="1091184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70560" y="530352"/>
            <a:ext cx="1091184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6B24F5-1F3A-4AA6-B82C-10781D9DDA7A}" type="datetimeFigureOut">
              <a:rPr lang="ru-RU" smtClean="0"/>
              <a:pPr/>
              <a:t>09.04.2020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95AF78-63E7-4A60-9E1A-CF60889EE2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533405"/>
            <a:ext cx="26416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711200" y="533403"/>
            <a:ext cx="79248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6B24F5-1F3A-4AA6-B82C-10781D9DDA7A}" type="datetimeFigureOut">
              <a:rPr lang="ru-RU" smtClean="0"/>
              <a:pPr/>
              <a:t>09.04.2020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95AF78-63E7-4A60-9E1A-CF60889EE2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0560" y="4983480"/>
            <a:ext cx="1091184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70560" y="530352"/>
            <a:ext cx="1091184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6B24F5-1F3A-4AA6-B82C-10781D9DDA7A}" type="datetimeFigureOut">
              <a:rPr lang="ru-RU" smtClean="0"/>
              <a:pPr/>
              <a:t>09.04.2020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95AF78-63E7-4A60-9E1A-CF60889EE2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558129" y="434163"/>
            <a:ext cx="11075745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4459" y="4928616"/>
            <a:ext cx="1091184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4459" y="5624484"/>
            <a:ext cx="1091184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6B24F5-1F3A-4AA6-B82C-10781D9DDA7A}" type="datetimeFigureOut">
              <a:rPr lang="ru-RU" smtClean="0"/>
              <a:pPr/>
              <a:t>09.04.2020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95AF78-63E7-4A60-9E1A-CF60889EE2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3" y="530352"/>
            <a:ext cx="524256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340480" y="530352"/>
            <a:ext cx="524256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6B24F5-1F3A-4AA6-B82C-10781D9DDA7A}" type="datetimeFigureOut">
              <a:rPr lang="ru-RU" smtClean="0"/>
              <a:pPr/>
              <a:t>09.04.2020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95AF78-63E7-4A60-9E1A-CF60889EE2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0560" y="4983480"/>
            <a:ext cx="1091184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09632" y="579438"/>
            <a:ext cx="524256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6202892" y="579438"/>
            <a:ext cx="524256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809632" y="1447800"/>
            <a:ext cx="524256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202892" y="1447800"/>
            <a:ext cx="524256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6B24F5-1F3A-4AA6-B82C-10781D9DDA7A}" type="datetimeFigureOut">
              <a:rPr lang="ru-RU" smtClean="0"/>
              <a:pPr/>
              <a:t>09.04.2020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95AF78-63E7-4A60-9E1A-CF60889EE2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6B24F5-1F3A-4AA6-B82C-10781D9DDA7A}" type="datetimeFigureOut">
              <a:rPr lang="ru-RU" smtClean="0"/>
              <a:pPr/>
              <a:t>09.04.2020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95AF78-63E7-4A60-9E1A-CF60889EE2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6B24F5-1F3A-4AA6-B82C-10781D9DDA7A}" type="datetimeFigureOut">
              <a:rPr lang="ru-RU" smtClean="0"/>
              <a:pPr/>
              <a:t>09.04.2020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95AF78-63E7-4A60-9E1A-CF60889EE2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85045" y="533400"/>
            <a:ext cx="39624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7385129" y="1447802"/>
            <a:ext cx="39624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015163" y="930144"/>
            <a:ext cx="6168212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6B24F5-1F3A-4AA6-B82C-10781D9DDA7A}" type="datetimeFigureOut">
              <a:rPr lang="ru-RU" smtClean="0"/>
              <a:pPr/>
              <a:t>09.04.2020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95AF78-63E7-4A60-9E1A-CF60889EE2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8534401" y="434162"/>
            <a:ext cx="3099473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5012056"/>
            <a:ext cx="109728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8616949" y="533400"/>
            <a:ext cx="298704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6B24F5-1F3A-4AA6-B82C-10781D9DDA7A}" type="datetimeFigureOut">
              <a:rPr lang="ru-RU" smtClean="0"/>
              <a:pPr/>
              <a:t>09.04.2020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95AF78-63E7-4A60-9E1A-CF60889EE2F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61973" y="435768"/>
            <a:ext cx="7900416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58129" y="434162"/>
            <a:ext cx="11075745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670560" y="4985590"/>
            <a:ext cx="1091184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670560" y="530352"/>
            <a:ext cx="1091184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5035104" y="6111876"/>
            <a:ext cx="3048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4D6B24F5-1F3A-4AA6-B82C-10781D9DDA7A}" type="datetimeFigureOut">
              <a:rPr lang="ru-RU" smtClean="0"/>
              <a:pPr/>
              <a:t>09.04.2020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8083104" y="6111876"/>
            <a:ext cx="3048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11131104" y="6111876"/>
            <a:ext cx="609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6E95AF78-63E7-4A60-9E1A-CF60889EE2F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>
          <a:xfrm>
            <a:off x="952500" y="-500063"/>
            <a:ext cx="10363200" cy="4032251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4400" dirty="0" smtClean="0">
                <a:solidFill>
                  <a:schemeClr val="accent1"/>
                </a:solidFill>
                <a:latin typeface="Tuva New" pitchFamily="18" charset="0"/>
              </a:rPr>
              <a:t> </a:t>
            </a:r>
            <a:r>
              <a:rPr lang="ru-RU" altLang="ru-RU" sz="4400" dirty="0" smtClean="0">
                <a:solidFill>
                  <a:srgbClr val="C00000"/>
                </a:solidFill>
                <a:latin typeface="Tuva New" pitchFamily="18" charset="0"/>
              </a:rPr>
              <a:t>Тыва </a:t>
            </a:r>
            <a:r>
              <a:rPr lang="ru-RU" altLang="ru-RU" sz="4400" dirty="0" err="1" smtClean="0">
                <a:solidFill>
                  <a:srgbClr val="C00000"/>
                </a:solidFill>
                <a:latin typeface="Tuva New" pitchFamily="18" charset="0"/>
              </a:rPr>
              <a:t>дыл</a:t>
            </a:r>
            <a:r>
              <a:rPr lang="ru-RU" altLang="ru-RU" sz="4400" dirty="0" smtClean="0">
                <a:solidFill>
                  <a:srgbClr val="C00000"/>
                </a:solidFill>
                <a:latin typeface="Tuva New" pitchFamily="18" charset="0"/>
              </a:rPr>
              <a:t>.</a:t>
            </a:r>
            <a:br>
              <a:rPr lang="ru-RU" altLang="ru-RU" sz="4400" dirty="0" smtClean="0">
                <a:solidFill>
                  <a:srgbClr val="C00000"/>
                </a:solidFill>
                <a:latin typeface="Tuva New" pitchFamily="18" charset="0"/>
              </a:rPr>
            </a:br>
            <a:r>
              <a:rPr lang="ru-RU" altLang="ru-RU" sz="4400" dirty="0" smtClean="0">
                <a:solidFill>
                  <a:srgbClr val="C00000"/>
                </a:solidFill>
                <a:latin typeface="Tuva New" pitchFamily="18" charset="0"/>
              </a:rPr>
              <a:t>4</a:t>
            </a:r>
            <a:r>
              <a:rPr lang="ru-RU" altLang="ru-RU" sz="4400" dirty="0" smtClean="0">
                <a:solidFill>
                  <a:srgbClr val="C00000"/>
                </a:solidFill>
                <a:latin typeface="Tuva New" pitchFamily="18" charset="0"/>
              </a:rPr>
              <a:t> </a:t>
            </a:r>
            <a:r>
              <a:rPr lang="ru-RU" altLang="ru-RU" sz="4400" dirty="0" smtClean="0">
                <a:solidFill>
                  <a:srgbClr val="C00000"/>
                </a:solidFill>
                <a:latin typeface="Tuva New" pitchFamily="18" charset="0"/>
              </a:rPr>
              <a:t>класс</a:t>
            </a:r>
            <a:r>
              <a:rPr lang="ru-RU" altLang="ru-RU" sz="4400" dirty="0" smtClean="0">
                <a:solidFill>
                  <a:srgbClr val="C00000"/>
                </a:solidFill>
                <a:latin typeface="Tuva New" pitchFamily="18" charset="0"/>
              </a:rPr>
              <a:t>.</a:t>
            </a: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Кылыг</a:t>
            </a:r>
            <a:r>
              <a:rPr lang="ru-RU" sz="4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tt-RU" sz="4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</a:t>
            </a:r>
            <a:r>
              <a:rPr lang="ru-RU" sz="4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зү </a:t>
            </a:r>
            <a:r>
              <a:rPr lang="ru-RU" sz="4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4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катаптаашкын</a:t>
            </a:r>
            <a:r>
              <a:rPr lang="ru-RU" sz="4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altLang="ru-RU" sz="4400" dirty="0" smtClean="0">
                <a:solidFill>
                  <a:srgbClr val="FF0000"/>
                </a:solidFill>
                <a:latin typeface="Tuva New" pitchFamily="18" charset="0"/>
              </a:rPr>
              <a:t/>
            </a:r>
            <a:br>
              <a:rPr lang="ru-RU" altLang="ru-RU" sz="4400" dirty="0" smtClean="0">
                <a:solidFill>
                  <a:srgbClr val="FF0000"/>
                </a:solidFill>
                <a:latin typeface="Tuva New" pitchFamily="18" charset="0"/>
              </a:rPr>
            </a:br>
            <a:r>
              <a:rPr lang="ru-RU" sz="1200" dirty="0" smtClean="0">
                <a:solidFill>
                  <a:prstClr val="black"/>
                </a:solidFill>
                <a:latin typeface="Arial" charset="0"/>
              </a:rPr>
              <a:t/>
            </a:r>
            <a:br>
              <a:rPr lang="ru-RU" sz="1200" dirty="0" smtClean="0">
                <a:solidFill>
                  <a:prstClr val="black"/>
                </a:solidFill>
                <a:latin typeface="Arial" charset="0"/>
              </a:rPr>
            </a:br>
            <a:r>
              <a:rPr lang="ru-RU" altLang="ru-RU" sz="4400" dirty="0" smtClean="0">
                <a:solidFill>
                  <a:srgbClr val="C00000"/>
                </a:solidFill>
                <a:latin typeface="Tuva New" pitchFamily="18" charset="0"/>
              </a:rPr>
              <a:t/>
            </a:r>
            <a:br>
              <a:rPr lang="ru-RU" altLang="ru-RU" sz="4400" dirty="0" smtClean="0">
                <a:solidFill>
                  <a:srgbClr val="C00000"/>
                </a:solidFill>
                <a:latin typeface="Tuva New" pitchFamily="18" charset="0"/>
              </a:rPr>
            </a:br>
            <a:endParaRPr lang="ru-RU" sz="4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47" name="TextBox 3"/>
          <p:cNvSpPr txBox="1">
            <a:spLocks noChangeArrowheads="1"/>
          </p:cNvSpPr>
          <p:nvPr/>
        </p:nvSpPr>
        <p:spPr bwMode="auto">
          <a:xfrm>
            <a:off x="952501" y="4000500"/>
            <a:ext cx="10488084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tt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Тургузукчузу</a:t>
            </a:r>
            <a:r>
              <a:rPr lang="tt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 </a:t>
            </a:r>
            <a:endParaRPr lang="tt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tt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Кызылдың </a:t>
            </a:r>
            <a:r>
              <a:rPr lang="tt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 дугаар</a:t>
            </a:r>
          </a:p>
          <a:p>
            <a:pPr algn="r"/>
            <a:r>
              <a:rPr lang="tt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гимназиязының  башкызы </a:t>
            </a:r>
          </a:p>
          <a:p>
            <a:pPr algn="r"/>
            <a:r>
              <a:rPr lang="tt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Монгуш Анай-Хаак Александровна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>
              <a:buFont typeface="Wingdings 3" pitchFamily="18" charset="2"/>
              <a:buNone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r">
              <a:buFont typeface="Wingdings 3" pitchFamily="18" charset="2"/>
              <a:buNone/>
            </a:pPr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>
              <a:latin typeface="Calibri" pitchFamily="34" charset="0"/>
            </a:endParaRPr>
          </a:p>
        </p:txBody>
      </p:sp>
      <p:pic>
        <p:nvPicPr>
          <p:cNvPr id="6148" name="Picture 2" descr="C:\Users\Kan-Demir\Desktop\IMG_1068-10-11-19-08-08 (3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2683933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02749" y="1125416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Кылыг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сөзү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дээрге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чүвелерниң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кылдыныын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илередир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чүнү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канчап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тур? </a:t>
            </a: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чүнү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канчаарыл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чүнү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канчанган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деп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айтырыгларга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харыылаттынар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чугаа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кезээ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77667" y="2318391"/>
            <a:ext cx="8987170" cy="433775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Кылыг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сөстери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саннарга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хөйнүң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саны,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чаңгыстың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саны),</a:t>
            </a:r>
          </a:p>
          <a:p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арыннарга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(мен, сен,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ол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бис,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силер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олар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</a:t>
            </a:r>
          </a:p>
          <a:p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үелерге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амгы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үе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эрткен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үе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келир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үе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>
              <a:buNone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өскерлип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чоруур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8169693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485422"/>
            <a:ext cx="8596668" cy="835378"/>
          </a:xfrm>
        </p:spPr>
        <p:txBody>
          <a:bodyPr>
            <a:normAutofit/>
          </a:bodyPr>
          <a:lstStyle/>
          <a:p>
            <a:pPr algn="ctr"/>
            <a:r>
              <a:rPr lang="tt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Кылыг сөзү</a:t>
            </a:r>
            <a:endParaRPr lang="ru-RU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151467"/>
            <a:ext cx="8345954" cy="544440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Канчап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тур? – Артист </a:t>
            </a:r>
            <a:r>
              <a:rPr lang="ru-RU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ырлап</a:t>
            </a:r>
            <a:r>
              <a:rPr lang="ru-RU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тур.</a:t>
            </a:r>
          </a:p>
          <a:p>
            <a:pPr marL="0" indent="0" algn="ctr">
              <a:buNone/>
            </a:pP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Чүнүн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кылып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тур? –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Уруг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аяк</a:t>
            </a:r>
            <a:r>
              <a:rPr lang="ru-RU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чуп</a:t>
            </a:r>
            <a:r>
              <a:rPr lang="ru-RU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тур.</a:t>
            </a:r>
          </a:p>
          <a:p>
            <a:pPr marL="0" indent="0" algn="ctr">
              <a:buNone/>
            </a:pP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Чүнү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кылган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–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Тудугжу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тууйбу</a:t>
            </a:r>
            <a:r>
              <a:rPr lang="ru-RU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салган</a:t>
            </a:r>
            <a:r>
              <a:rPr lang="ru-RU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ctr">
              <a:buNone/>
            </a:pP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Канчап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тур? –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Бызаа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эдип</a:t>
            </a:r>
            <a:r>
              <a:rPr lang="ru-RU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тур.</a:t>
            </a:r>
          </a:p>
          <a:p>
            <a:pPr marL="0" indent="0" algn="ctr">
              <a:buNone/>
            </a:pP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Канчаар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–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Угбаларым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ам</a:t>
            </a:r>
            <a:r>
              <a:rPr lang="ru-RU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чоруур</a:t>
            </a:r>
            <a:r>
              <a:rPr lang="ru-RU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ctr">
              <a:buNone/>
            </a:pP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Канчанган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–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Уруг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удаан</a:t>
            </a:r>
            <a:r>
              <a:rPr lang="ru-RU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ctr">
              <a:buNone/>
            </a:pP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Чүнү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кылырыл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– Серен </a:t>
            </a:r>
            <a:r>
              <a:rPr lang="ru-RU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онаалга</a:t>
            </a:r>
            <a:r>
              <a:rPr lang="ru-RU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күүседир</a:t>
            </a:r>
            <a:r>
              <a:rPr lang="ru-RU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xmlns="" val="8128174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1319" y="222731"/>
            <a:ext cx="8782683" cy="6495061"/>
          </a:xfrm>
        </p:spPr>
        <p:txBody>
          <a:bodyPr>
            <a:normAutofit/>
          </a:bodyPr>
          <a:lstStyle/>
          <a:p>
            <a:pPr lvl="0" algn="ctr"/>
            <a:r>
              <a:rPr lang="ru-RU" sz="27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Шүлүк</a:t>
            </a:r>
            <a:r>
              <a:rPr lang="ru-RU" sz="27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-биле </a:t>
            </a:r>
            <a:r>
              <a:rPr lang="ru-RU" sz="27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ажыл</a:t>
            </a:r>
            <a:r>
              <a:rPr lang="ru-RU" sz="2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 </a:t>
            </a:r>
            <a:r>
              <a:rPr lang="ru-RU" sz="27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шүлүктү</a:t>
            </a:r>
            <a:r>
              <a:rPr lang="ru-RU" sz="2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аянныг</a:t>
            </a:r>
            <a:r>
              <a:rPr lang="ru-RU" sz="2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номчуур</a:t>
            </a:r>
            <a:r>
              <a:rPr lang="ru-RU" sz="2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br>
              <a:rPr lang="ru-RU" sz="2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</a:t>
            </a:r>
            <a:r>
              <a:rPr lang="ru-RU" sz="27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Николай </a:t>
            </a:r>
            <a:r>
              <a:rPr lang="ru-RU" sz="27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Ооржак</a:t>
            </a:r>
            <a:r>
              <a:rPr lang="ru-RU" sz="27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7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7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Эдилелдер</a:t>
            </a:r>
            <a:r>
              <a:rPr lang="ru-RU" sz="27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sz="2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t-RU" sz="2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Өө</a:t>
            </a:r>
            <a:r>
              <a:rPr lang="ru-RU" sz="27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вүстү</a:t>
            </a:r>
            <a:r>
              <a:rPr lang="ru-RU" sz="2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эргий</a:t>
            </a:r>
            <a:r>
              <a:rPr lang="ru-RU" sz="2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көөр</a:t>
            </a:r>
            <a:r>
              <a:rPr lang="ru-RU" sz="2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бис</a:t>
            </a:r>
            <a:br>
              <a:rPr lang="ru-RU" sz="2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Артык, </a:t>
            </a:r>
            <a:r>
              <a:rPr lang="ru-RU" sz="27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тудуу</a:t>
            </a:r>
            <a:r>
              <a:rPr lang="ru-RU" sz="2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чүве-даа</a:t>
            </a:r>
            <a:r>
              <a:rPr lang="ru-RU" sz="2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чок</a:t>
            </a:r>
            <a:r>
              <a:rPr lang="ru-RU" sz="2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br>
              <a:rPr lang="ru-RU" sz="2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Өгбелерден</a:t>
            </a:r>
            <a:r>
              <a:rPr lang="ru-RU" sz="2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салгап</a:t>
            </a:r>
            <a:r>
              <a:rPr lang="ru-RU" sz="2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келген</a:t>
            </a:r>
            <a:r>
              <a:rPr lang="ru-RU" sz="2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Амыдырал</a:t>
            </a:r>
            <a:r>
              <a:rPr lang="ru-RU" sz="2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эдилели</a:t>
            </a:r>
            <a:r>
              <a:rPr lang="ru-RU" sz="2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</a:t>
            </a:r>
            <a:br>
              <a:rPr lang="ru-RU" sz="2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Хооруп</a:t>
            </a:r>
            <a:r>
              <a:rPr lang="ru-RU" sz="2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алган</a:t>
            </a:r>
            <a:r>
              <a:rPr lang="ru-RU" sz="2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тараавысты</a:t>
            </a:r>
            <a:r>
              <a:rPr lang="ru-RU" sz="2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Кончуг</a:t>
            </a:r>
            <a:r>
              <a:rPr lang="ru-RU" sz="2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шалып</a:t>
            </a:r>
            <a:r>
              <a:rPr lang="ru-RU" sz="2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шоңнай</a:t>
            </a:r>
            <a:r>
              <a:rPr lang="ru-RU" sz="2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каапкаш</a:t>
            </a:r>
            <a:r>
              <a:rPr lang="ru-RU" sz="2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br>
              <a:rPr lang="ru-RU" sz="2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Деспивиске</a:t>
            </a:r>
            <a:r>
              <a:rPr lang="ru-RU" sz="2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челбип-челбип</a:t>
            </a:r>
            <a:r>
              <a:rPr lang="ru-RU" sz="2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br>
              <a:rPr lang="ru-RU" sz="2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Дээрбелеп</a:t>
            </a:r>
            <a:r>
              <a:rPr lang="ru-RU" sz="2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тыртып</a:t>
            </a:r>
            <a:r>
              <a:rPr lang="ru-RU" sz="2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аар</a:t>
            </a:r>
            <a:r>
              <a:rPr lang="ru-RU" sz="2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бис.</a:t>
            </a:r>
            <a:br>
              <a:rPr lang="ru-RU" sz="2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Тараам</a:t>
            </a:r>
            <a:r>
              <a:rPr lang="ru-RU" sz="2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турда</a:t>
            </a:r>
            <a:r>
              <a:rPr lang="ru-RU" sz="2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7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тодуг</a:t>
            </a:r>
            <a:r>
              <a:rPr lang="ru-RU" sz="2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-ла мен,</a:t>
            </a:r>
            <a:br>
              <a:rPr lang="ru-RU" sz="2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Таңдым</a:t>
            </a:r>
            <a:r>
              <a:rPr lang="ru-RU" sz="2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турда</a:t>
            </a:r>
            <a:r>
              <a:rPr lang="ru-RU" sz="2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7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таңдаш</a:t>
            </a:r>
            <a:r>
              <a:rPr lang="ru-RU" sz="2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-ла мен.</a:t>
            </a:r>
            <a:br>
              <a:rPr lang="ru-RU" sz="2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Чочак</a:t>
            </a:r>
            <a:r>
              <a:rPr lang="ru-RU" sz="2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кылып</a:t>
            </a:r>
            <a:r>
              <a:rPr lang="ru-RU" sz="2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7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каржаң</a:t>
            </a:r>
            <a:r>
              <a:rPr lang="ru-RU" sz="2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кылыр</a:t>
            </a:r>
            <a:r>
              <a:rPr lang="ru-RU" sz="2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Согааш</a:t>
            </a:r>
            <a:r>
              <a:rPr lang="ru-RU" sz="2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бала – </a:t>
            </a:r>
            <a:r>
              <a:rPr lang="ru-RU" sz="27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үнелиг</a:t>
            </a:r>
            <a:r>
              <a:rPr lang="ru-RU" sz="2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</a:t>
            </a:r>
            <a:r>
              <a:rPr lang="ru-RU" sz="2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dirty="0">
                <a:solidFill>
                  <a:schemeClr val="tx1"/>
                </a:solidFill>
              </a:rPr>
              <a:t/>
            </a:r>
            <a:br>
              <a:rPr lang="ru-RU" dirty="0">
                <a:solidFill>
                  <a:schemeClr val="tx1"/>
                </a:solidFill>
              </a:rPr>
            </a:b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84326" y="5730240"/>
            <a:ext cx="8596668" cy="868452"/>
          </a:xfrm>
        </p:spPr>
        <p:txBody>
          <a:bodyPr/>
          <a:lstStyle/>
          <a:p>
            <a:pPr marL="0" indent="0">
              <a:buNone/>
            </a:pPr>
            <a:endParaRPr lang="tt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6889969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2081" y="0"/>
            <a:ext cx="8809721" cy="6022848"/>
          </a:xfrm>
        </p:spPr>
        <p:txBody>
          <a:bodyPr>
            <a:normAutofit/>
          </a:bodyPr>
          <a:lstStyle/>
          <a:p>
            <a:r>
              <a:rPr lang="ru-RU" sz="27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</a:t>
            </a:r>
            <a:r>
              <a:rPr lang="ru-RU" sz="27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Словарьлыг</a:t>
            </a:r>
            <a:r>
              <a:rPr lang="ru-RU" sz="27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ажыл</a:t>
            </a:r>
            <a:r>
              <a:rPr lang="ru-RU" sz="27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br>
              <a:rPr lang="ru-RU" sz="27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ru-RU" sz="27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шоңнаар</a:t>
            </a:r>
            <a:r>
              <a:rPr lang="ru-RU" sz="2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27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тарааны</a:t>
            </a:r>
            <a:r>
              <a:rPr lang="ru-RU" sz="2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дүгүнден</a:t>
            </a:r>
            <a:r>
              <a:rPr lang="ru-RU" sz="2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адыра</a:t>
            </a:r>
            <a:r>
              <a:rPr lang="ru-RU" sz="2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оожум</a:t>
            </a:r>
            <a:r>
              <a:rPr lang="ru-RU" sz="2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соктаары</a:t>
            </a:r>
            <a:r>
              <a:rPr lang="ru-RU" sz="2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br>
              <a:rPr lang="ru-RU" sz="2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челбиир</a:t>
            </a:r>
            <a:r>
              <a:rPr lang="ru-RU" sz="2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27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дүгү</a:t>
            </a:r>
            <a:r>
              <a:rPr lang="ru-RU" sz="2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аңгыланып</a:t>
            </a:r>
            <a:r>
              <a:rPr lang="ru-RU" sz="2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чоруй</a:t>
            </a:r>
            <a:r>
              <a:rPr lang="ru-RU" sz="2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баар</a:t>
            </a:r>
            <a:r>
              <a:rPr lang="ru-RU" sz="2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кылдыр</a:t>
            </a:r>
            <a:r>
              <a:rPr lang="ru-RU" sz="2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тарааны</a:t>
            </a:r>
            <a:r>
              <a:rPr lang="ru-RU" sz="2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өрү</a:t>
            </a:r>
            <a:r>
              <a:rPr lang="ru-RU" sz="2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октаары</a:t>
            </a:r>
            <a:r>
              <a:rPr lang="ru-RU" sz="2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br>
              <a:rPr lang="ru-RU" sz="2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таңдаш</a:t>
            </a:r>
            <a:r>
              <a:rPr lang="ru-RU" sz="2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27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чоргаар</a:t>
            </a:r>
            <a:r>
              <a:rPr lang="ru-RU" sz="2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br>
              <a:rPr lang="ru-RU" sz="2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каржаң</a:t>
            </a:r>
            <a:r>
              <a:rPr lang="ru-RU" sz="2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27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шуут</a:t>
            </a:r>
            <a:r>
              <a:rPr lang="ru-RU" sz="2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хоюг</a:t>
            </a:r>
            <a:r>
              <a:rPr lang="ru-RU" sz="2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эвес</a:t>
            </a:r>
            <a:r>
              <a:rPr lang="ru-RU" sz="2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кылдыр</a:t>
            </a:r>
            <a:r>
              <a:rPr lang="ru-RU" sz="2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үүрмектээн</a:t>
            </a:r>
            <a:r>
              <a:rPr lang="ru-RU" sz="2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тараа</a:t>
            </a:r>
            <a:r>
              <a:rPr lang="ru-RU" sz="2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sz="2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154750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856810" cy="5535168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ru-RU" sz="2400" dirty="0">
                <a:solidFill>
                  <a:schemeClr val="tx1"/>
                </a:solidFill>
              </a:rPr>
              <a:t>-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Шүлүкте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көөр</a:t>
            </a:r>
            <a:r>
              <a:rPr lang="ru-RU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бис, </a:t>
            </a:r>
            <a:r>
              <a:rPr lang="ru-RU" sz="24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тыртып</a:t>
            </a:r>
            <a:r>
              <a:rPr lang="ru-RU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аар</a:t>
            </a:r>
            <a:r>
              <a:rPr lang="ru-RU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бис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деп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кылыг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сөстериниң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санын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тодарадыңар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b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Шүлүкте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чүү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деп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эдилелдерниң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дугайында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чугаалап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турар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-дыр? </a:t>
            </a:r>
            <a:b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Кайы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чоннуң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эдилеп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турар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эдилелдери-дир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b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Кымның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бажыңында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эдилелдер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барыл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b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669259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46479" y="482991"/>
            <a:ext cx="8820234" cy="5900928"/>
          </a:xfrm>
        </p:spPr>
        <p:txBody>
          <a:bodyPr>
            <a:normAutofit fontScale="90000"/>
          </a:bodyPr>
          <a:lstStyle/>
          <a:p>
            <a:pPr algn="just"/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Катаптаашкын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Кандыг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чугаа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кезектерин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өөренген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ийик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бис?</a:t>
            </a:r>
            <a:b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Кылыг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сөзү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чүнү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илередирил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b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Кандыг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айтырыгга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харыылаттынарыл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b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Кылыг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сөзү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деп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чүл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b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Кылыг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сөзү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домак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иштинге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кайы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чугаа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кезээ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-биле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холбажып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чоруурул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b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Кылыг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сөзү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чүлерге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өскерлирил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b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331546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926592"/>
          </a:xfrm>
        </p:spPr>
        <p:txBody>
          <a:bodyPr/>
          <a:lstStyle/>
          <a:p>
            <a:pPr algn="ctr"/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Онаалга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901726"/>
            <a:ext cx="8596668" cy="4346674"/>
          </a:xfrm>
        </p:spPr>
        <p:txBody>
          <a:bodyPr>
            <a:normAutofit/>
          </a:bodyPr>
          <a:lstStyle/>
          <a:p>
            <a:pPr lvl="0"/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Дараазында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кылыг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сөстериниң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тургузуун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сайгарар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8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Ырла</a:t>
            </a:r>
            <a:r>
              <a:rPr lang="ru-RU" sz="28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бижиңер</a:t>
            </a:r>
            <a:r>
              <a:rPr lang="ru-RU" sz="28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дыңна</a:t>
            </a:r>
            <a:r>
              <a:rPr lang="ru-RU" sz="28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көрзе</a:t>
            </a:r>
            <a:r>
              <a:rPr lang="ru-RU" sz="28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чорууйн</a:t>
            </a:r>
            <a:r>
              <a:rPr lang="ru-RU" sz="28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барза</a:t>
            </a:r>
            <a:r>
              <a:rPr lang="ru-RU" sz="28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өөренир</a:t>
            </a:r>
            <a:r>
              <a:rPr lang="ru-RU" sz="28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камгалаар</a:t>
            </a:r>
            <a:r>
              <a:rPr lang="ru-RU" sz="28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берген</a:t>
            </a:r>
            <a:r>
              <a:rPr lang="ru-RU" sz="28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ойнап</a:t>
            </a:r>
            <a:r>
              <a:rPr lang="ru-RU" sz="28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дыңнадым</a:t>
            </a:r>
            <a:r>
              <a:rPr lang="ru-RU" sz="28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ru-RU" sz="2800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Бердинген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кылыг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сөстери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-биле (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шилип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алыр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3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домак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чогаадыр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0073019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94</TotalTime>
  <Words>169</Words>
  <Application>Microsoft Office PowerPoint</Application>
  <PresentationFormat>Произвольный</PresentationFormat>
  <Paragraphs>32</Paragraphs>
  <Slides>8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Аспект</vt:lpstr>
      <vt:lpstr>  Тыва дыл. 4 класс.  Кылыг сөзү (катаптаашкын)   </vt:lpstr>
      <vt:lpstr>Кылыг сөзү дээрге чүвелерниң кылдыныын илередир, чүнү канчап тур? чүнү канчаарыл? чүнү канчанган? деп айтырыгларга харыылаттынар чугаа кезээ.</vt:lpstr>
      <vt:lpstr>Кылыг сөзү</vt:lpstr>
      <vt:lpstr>Шүлүк-биле ажыл ( шүлүктү аянныг номчуур).                       Николай Ооржак  «Эдилелдер»  Өөвүстү эргий көөр бис Артык, тудуу чүве-даа чок, Өгбелерден салгап келген Амыдырал эдилели – Хооруп алган тараавысты Кончуг шалып шоңнай каапкаш, Деспивиске челбип-челбип, Дээрбелеп тыртып аар бис. Тараам турда, тодуг-ла мен, Таңдым турда, таңдаш-ла мен. Чочак кылып, каржаң кылыр Согааш, бала – үнелиг эт. </vt:lpstr>
      <vt:lpstr>                           Словарьлыг ажыл:   шоңнаар – тарааны дүгүнден адыра оожум соктаары,  челбиир – дүгү аңгыланып чоруй баар кылдыр тарааны өрү октаары,   таңдаш – чоргаар,   каржаң – шуут хоюг эвес кылдыр үүрмектээн тараа. </vt:lpstr>
      <vt:lpstr>- Шүлүкте көөр бис, тыртып аар бис деп кылыг сөстериниң санын тодарадыңар. .  - Шүлүкте чүү деп эдилелдерниң дугайында чугаалап турар-дыр?   - Кайы чоннуң эдилеп турар эдилелдери-дир?  - Кымның бажыңында бо эдилелдер барыл? </vt:lpstr>
      <vt:lpstr>Катаптаашкын.  - Кандыг чугаа кезектерин өөренген ийик бис? - Кылыг сөзү чүнү илередирил? - Кандыг айтырыгга харыылаттынарыл? - Кылыг сөзү деп чүл? - Кылыг сөзү домак иштинге кайы чугаа  кезээ-биле холбажып чоруурул? - Кылыг сөзү чүлерге өскерлирил? </vt:lpstr>
      <vt:lpstr>Онаалга: 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Тема: Кылыг созу (катаапташкын)</dc:title>
  <dc:creator>User</dc:creator>
  <cp:lastModifiedBy>Пользователь Windows</cp:lastModifiedBy>
  <cp:revision>22</cp:revision>
  <dcterms:created xsi:type="dcterms:W3CDTF">2020-04-06T00:58:58Z</dcterms:created>
  <dcterms:modified xsi:type="dcterms:W3CDTF">2020-04-09T07:33:44Z</dcterms:modified>
</cp:coreProperties>
</file>