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7" r:id="rId4"/>
    <p:sldId id="256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0000CC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032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6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4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Бөдүүн, нарын</a:t>
            </a:r>
            <a: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составтыг</a:t>
            </a:r>
            <a: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кылыг</a:t>
            </a:r>
            <a: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сөстери</a:t>
            </a:r>
            <a: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4874" y="4943475"/>
            <a:ext cx="788196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Шуй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ортумак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школазының тыва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дыл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чогаал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башкызы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Хертек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Айлаңмаа Очуровна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8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tt-RU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Кылыг сөстери</a:t>
            </a:r>
            <a:br>
              <a:rPr lang="tt-RU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3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Бөдүүн             </a:t>
            </a:r>
            <a:r>
              <a:rPr lang="tt-RU" sz="32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Нарын                 </a:t>
            </a:r>
            <a:r>
              <a:rPr lang="tt-RU" sz="3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Составтыг</a:t>
            </a:r>
            <a:br>
              <a:rPr lang="tt-RU" sz="3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чураан,   </a:t>
            </a:r>
            <a:r>
              <a:rPr lang="tt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tt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(ойнаар-хөглээр,    </a:t>
            </a:r>
            <a:r>
              <a:rPr lang="tt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t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(чуруп олур,</a:t>
            </a:r>
            <a:br>
              <a:rPr lang="tt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дыңнаан)    </a:t>
            </a:r>
            <a:r>
              <a:rPr lang="tt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t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үнер-кирер)     </a:t>
            </a:r>
            <a:r>
              <a:rPr lang="tt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tt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дыңнап тур бис)</a:t>
            </a:r>
            <a:br>
              <a:rPr lang="tt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Составтыг кылыг сөстериниң баштайгы дөзүн </a:t>
            </a:r>
            <a:r>
              <a:rPr lang="tt-RU" sz="3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кол кылыг сөзү </a:t>
            </a:r>
            <a:r>
              <a:rPr lang="tt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дээр, а өске дөстерин </a:t>
            </a:r>
            <a:r>
              <a:rPr lang="tt-RU" sz="3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дузалал кылыг сөзү </a:t>
            </a:r>
            <a:r>
              <a:rPr lang="tt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дээр.  </a:t>
            </a:r>
            <a:br>
              <a:rPr lang="tt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Чижээ</a:t>
            </a:r>
            <a:r>
              <a:rPr lang="tt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 бижип (кол к.с.) турган (дузалал к.с.)</a:t>
            </a:r>
            <a:r>
              <a:rPr lang="ru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6633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85852" y="2143116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643306" y="221455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15074" y="2214554"/>
            <a:ext cx="1152128" cy="422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72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324"/>
    </mc:Choice>
    <mc:Fallback>
      <p:transition spd="slow" advTm="28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4649425"/>
              </p:ext>
            </p:extLst>
          </p:nvPr>
        </p:nvGraphicFramePr>
        <p:xfrm>
          <a:off x="-1" y="1"/>
          <a:ext cx="9144001" cy="6843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606"/>
                <a:gridCol w="4143394"/>
                <a:gridCol w="3048001"/>
              </a:tblGrid>
              <a:tr h="908719">
                <a:tc>
                  <a:txBody>
                    <a:bodyPr/>
                    <a:lstStyle/>
                    <a:p>
                      <a:pPr algn="ctr"/>
                      <a:r>
                        <a:rPr lang="tt-RU" sz="1800" b="1" i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Кылыг сөстериниң</a:t>
                      </a:r>
                      <a:r>
                        <a:rPr lang="tt-RU" sz="1800" b="1" i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тургузуу</a:t>
                      </a:r>
                      <a:endParaRPr lang="ru-RU" sz="1800" b="1" i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800" b="1" i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Тодарадыы </a:t>
                      </a:r>
                      <a:endParaRPr lang="ru-RU" sz="1800" b="1" i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800" b="1" i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Чижээ:</a:t>
                      </a:r>
                      <a:endParaRPr lang="ru-RU" sz="1800" b="1" i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1740">
                <a:tc>
                  <a:txBody>
                    <a:bodyPr/>
                    <a:lstStyle/>
                    <a:p>
                      <a:pPr algn="just"/>
                      <a:r>
                        <a:rPr lang="tt-RU" sz="2000" b="1" i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Бөдүүн к.с.</a:t>
                      </a:r>
                      <a:endParaRPr lang="ru-RU" sz="2000" b="1" i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t-RU" sz="20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Чаңгыс дөстен тургустунган кылыг сөзүн </a:t>
                      </a:r>
                      <a:r>
                        <a:rPr lang="tt-RU" sz="2000" b="1" i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бөдүүн кылыг сөзү </a:t>
                      </a:r>
                      <a:r>
                        <a:rPr lang="tt-RU" sz="20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дээр.</a:t>
                      </a:r>
                      <a:endParaRPr lang="ru-RU" sz="2000" b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t-RU" sz="2000" b="1" i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Маңнаар, бижиир, ойнаан,</a:t>
                      </a:r>
                      <a:r>
                        <a:rPr lang="tt-RU" sz="2000" b="1" i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чемненир.</a:t>
                      </a:r>
                      <a:endParaRPr lang="ru-RU" sz="2000" b="1" i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3130">
                <a:tc>
                  <a:txBody>
                    <a:bodyPr/>
                    <a:lstStyle/>
                    <a:p>
                      <a:pPr algn="just"/>
                      <a:r>
                        <a:rPr lang="tt-RU" sz="2000" b="1" i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Нарын к.с.</a:t>
                      </a:r>
                      <a:endParaRPr lang="ru-RU" sz="2000" b="1" i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t-RU" sz="20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Дефистеп</a:t>
                      </a:r>
                      <a:r>
                        <a:rPr lang="tt-RU" sz="200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бижиир ийи дөстен, оон аңгыда чамдык үн (ыыт-дааш) азы овур-хевир өттүнер сөстер-биле кыл, кылын-, де- деп кылыг сөстериниң каттышканындан тургустунар болгаш чаңгыс лексиктиг утканы илередир кылыг сөстерин </a:t>
                      </a:r>
                      <a:r>
                        <a:rPr lang="tt-RU" sz="2000" b="1" i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нарын кылыг сөстери </a:t>
                      </a:r>
                      <a:r>
                        <a:rPr lang="tt-RU" sz="200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дээр.</a:t>
                      </a:r>
                      <a:endParaRPr lang="ru-RU" sz="2000" b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t-RU" sz="2000" b="1" i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Ижер-чиир, ужар-турар, алгырып-кышкырар, коргар-сүртээр,</a:t>
                      </a:r>
                      <a:r>
                        <a:rPr lang="tt-RU" sz="2000" b="1" i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чык кылыр, агараш кынныр, мойт дээр, караш дээр.</a:t>
                      </a:r>
                      <a:endParaRPr lang="ru-RU" sz="2000" b="1" i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17661">
                <a:tc>
                  <a:txBody>
                    <a:bodyPr/>
                    <a:lstStyle/>
                    <a:p>
                      <a:pPr algn="just"/>
                      <a:r>
                        <a:rPr lang="tt-RU" sz="2000" b="1" i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Составтыг к.с.</a:t>
                      </a:r>
                      <a:endParaRPr lang="ru-RU" sz="2000" b="1" i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t-RU" sz="20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Дефистеп биживес ийи азы оон-даа хөй дөстерден</a:t>
                      </a:r>
                      <a:r>
                        <a:rPr lang="tt-RU" sz="200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тургустунган болгаш база-ла чаңгыс ниити лексиктиг утканы илередир кылыг сөстерин </a:t>
                      </a:r>
                      <a:r>
                        <a:rPr lang="tt-RU" sz="2000" b="1" i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составтыг кылыг сөстери </a:t>
                      </a:r>
                      <a:r>
                        <a:rPr lang="tt-RU" sz="200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дээр.</a:t>
                      </a:r>
                      <a:endParaRPr lang="ru-RU" sz="2000" b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t-RU" sz="2000" b="1" i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Дузалажып</a:t>
                      </a:r>
                      <a:r>
                        <a:rPr lang="tt-RU" sz="2000" b="1" i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турган,</a:t>
                      </a:r>
                    </a:p>
                    <a:p>
                      <a:pPr algn="just"/>
                      <a:r>
                        <a:rPr lang="tt-RU" sz="2000" b="1" i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Тутсуп кирип келдивис,  ойнап-хөглеп эгелээн, эккээр (ап келир), аппаар (ап баар)</a:t>
                      </a:r>
                      <a:endParaRPr lang="ru-RU" sz="2000" b="1" i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03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5358"/>
    </mc:Choice>
    <mc:Fallback>
      <p:transition spd="slow" advTm="65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260648"/>
            <a:ext cx="669674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t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Шилилгелиг диктант</a:t>
            </a:r>
          </a:p>
          <a:p>
            <a:pPr algn="just"/>
            <a:r>
              <a:rPr lang="tt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Онаалгазы: Кыдыраашты үш кезекке чарып алгаш, бөдүүн, нарын болгаш составтыг кылыг сөстерин аңгылап ушта бижиир.</a:t>
            </a:r>
          </a:p>
          <a:p>
            <a:pPr algn="just"/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3603015"/>
              </p:ext>
            </p:extLst>
          </p:nvPr>
        </p:nvGraphicFramePr>
        <p:xfrm>
          <a:off x="179512" y="2066164"/>
          <a:ext cx="6696744" cy="1506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2232248"/>
                <a:gridCol w="2232248"/>
              </a:tblGrid>
              <a:tr h="433546">
                <a:tc>
                  <a:txBody>
                    <a:bodyPr/>
                    <a:lstStyle/>
                    <a:p>
                      <a:pPr algn="ctr"/>
                      <a:r>
                        <a:rPr lang="tt-RU" sz="18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Бөдүүн</a:t>
                      </a:r>
                      <a:r>
                        <a:rPr lang="tt-RU" sz="1800" b="1" baseline="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к.с.</a:t>
                      </a:r>
                      <a:endParaRPr lang="ru-RU" sz="18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8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Нарын к.с. </a:t>
                      </a:r>
                      <a:endParaRPr lang="ru-RU" sz="18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8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Составтыг к.с.</a:t>
                      </a:r>
                      <a:endParaRPr lang="ru-RU" sz="18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330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3526" y="3861048"/>
            <a:ext cx="6369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Маңнаар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үнер-кирер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чедип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ыяштаар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келир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бедий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бээр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аппаар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алыр-бээр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чүгүрүп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чоруптар,эккээр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суглап-саглаар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чырыыр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өттүрүп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тыптыр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төрепчилээр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үзүп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каапкан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чылар-чылбас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кызырар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өөренир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6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E:\фото\RMwu90KmhL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382788"/>
            <a:ext cx="5112568" cy="38344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655272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tt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Чурук-биле ажыл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t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t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Онаалгазы:</a:t>
            </a:r>
            <a:r>
              <a:rPr lang="tt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Чурукту кичээнгейлиг көргеш, кылыг сөстеринден тып бижиир. Ук тыпкан сөстерни тургузуунуң аайы-биле бөлүктеп бижиир.</a:t>
            </a:r>
            <a:endParaRPr lang="ru-RU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6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</TotalTime>
  <Words>201</Words>
  <Application>Microsoft Office PowerPoint</Application>
  <PresentationFormat>Экран (4:3)</PresentationFormat>
  <Paragraphs>25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Тыва дыл. 6 класс.  Бөдүүн, нарын болгаш составтыг кылыг сөстери </vt:lpstr>
      <vt:lpstr>Кылыг сөстери     Бөдүүн                Нарын                 Составтыг (чураан,                    (ойнаар-хөглээр,                 (чуруп олур,  дыңнаан)                       үнер-кирер)                   дыңнап тур бис)   Составтыг кылыг сөстериниң баштайгы дөзүн кол кылыг сөзү дээр, а өске дөстерин дузалал кылыг сөзү дээр.    Чижээ: бижип (кол к.с.) турган (дузалал к.с.)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Olcha</dc:creator>
  <cp:lastModifiedBy>Пользователь Windows</cp:lastModifiedBy>
  <cp:revision>10</cp:revision>
  <dcterms:created xsi:type="dcterms:W3CDTF">2020-03-31T07:05:56Z</dcterms:created>
  <dcterms:modified xsi:type="dcterms:W3CDTF">2020-04-03T12:15:36Z</dcterms:modified>
</cp:coreProperties>
</file>