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1" r:id="rId3"/>
    <p:sldId id="265" r:id="rId4"/>
    <p:sldId id="26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600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48407" y="-548640"/>
            <a:ext cx="10363200" cy="4032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11 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>Абзац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393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15543" y="4161247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/>
              <a:t>Тургузукчу</a:t>
            </a:r>
            <a:r>
              <a:rPr lang="ru-RU" dirty="0" smtClean="0"/>
              <a:t>: </a:t>
            </a:r>
            <a:r>
              <a:rPr lang="ru-RU" dirty="0" err="1" smtClean="0"/>
              <a:t>Даваа</a:t>
            </a:r>
            <a:r>
              <a:rPr lang="ru-RU" dirty="0" smtClean="0"/>
              <a:t> </a:t>
            </a:r>
            <a:r>
              <a:rPr lang="ru-RU" dirty="0" err="1" smtClean="0"/>
              <a:t>Аянмаа</a:t>
            </a:r>
            <a:r>
              <a:rPr lang="ru-RU" dirty="0" smtClean="0"/>
              <a:t> Юрьевна,</a:t>
            </a:r>
          </a:p>
          <a:p>
            <a:pPr algn="r"/>
            <a:r>
              <a:rPr lang="ru-RU" dirty="0" err="1" smtClean="0"/>
              <a:t>Ш.Ч.Сат</a:t>
            </a:r>
            <a:r>
              <a:rPr lang="ru-RU" dirty="0" smtClean="0"/>
              <a:t> </a:t>
            </a:r>
            <a:r>
              <a:rPr lang="ru-RU" dirty="0" err="1" smtClean="0"/>
              <a:t>аттыг</a:t>
            </a:r>
            <a:r>
              <a:rPr lang="ru-RU" dirty="0" smtClean="0"/>
              <a:t> </a:t>
            </a:r>
            <a:r>
              <a:rPr lang="ru-RU" dirty="0" err="1" smtClean="0"/>
              <a:t>Чаа-Хөл</a:t>
            </a:r>
            <a:r>
              <a:rPr lang="ru-RU" dirty="0" smtClean="0"/>
              <a:t> </a:t>
            </a:r>
          </a:p>
          <a:p>
            <a:pPr algn="r"/>
            <a:r>
              <a:rPr lang="ru-RU" dirty="0" err="1" smtClean="0"/>
              <a:t>ортумак</a:t>
            </a:r>
            <a:r>
              <a:rPr lang="ru-RU" dirty="0" smtClean="0"/>
              <a:t> </a:t>
            </a:r>
            <a:r>
              <a:rPr lang="ru-RU" dirty="0" err="1" smtClean="0"/>
              <a:t>школазының</a:t>
            </a:r>
            <a:r>
              <a:rPr lang="ru-RU" dirty="0" smtClean="0"/>
              <a:t>  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тыва</a:t>
            </a:r>
            <a:r>
              <a:rPr lang="ru-RU" dirty="0" smtClean="0"/>
              <a:t> </a:t>
            </a:r>
            <a:r>
              <a:rPr lang="ru-RU" dirty="0" err="1" smtClean="0"/>
              <a:t>дыл</a:t>
            </a:r>
            <a:r>
              <a:rPr lang="ru-RU" dirty="0" smtClean="0"/>
              <a:t>, </a:t>
            </a:r>
            <a:r>
              <a:rPr lang="ru-RU" dirty="0" err="1" smtClean="0"/>
              <a:t>чогаал</a:t>
            </a:r>
            <a:r>
              <a:rPr lang="ru-RU" dirty="0" smtClean="0"/>
              <a:t> </a:t>
            </a:r>
            <a:r>
              <a:rPr lang="ru-RU" dirty="0" err="1" smtClean="0"/>
              <a:t>башкызы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8B8CCD0-A732-4F0E-9CAE-2AA0F7CD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48" y="143219"/>
            <a:ext cx="7696200" cy="99151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Абзац.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Абзац-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хөй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уткалыг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сөс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55C42B2B-A502-468A-9CAF-4781A3050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7022324"/>
              </p:ext>
            </p:extLst>
          </p:nvPr>
        </p:nvGraphicFramePr>
        <p:xfrm>
          <a:off x="319489" y="834756"/>
          <a:ext cx="10836006" cy="1020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971">
                  <a:extLst>
                    <a:ext uri="{9D8B030D-6E8A-4147-A177-3AD203B41FA5}">
                      <a16:colId xmlns="" xmlns:a16="http://schemas.microsoft.com/office/drawing/2014/main" val="2813365233"/>
                    </a:ext>
                  </a:extLst>
                </a:gridCol>
                <a:gridCol w="9959035">
                  <a:extLst>
                    <a:ext uri="{9D8B030D-6E8A-4147-A177-3AD203B41FA5}">
                      <a16:colId xmlns="" xmlns:a16="http://schemas.microsoft.com/office/drawing/2014/main" val="2669295133"/>
                    </a:ext>
                  </a:extLst>
                </a:gridCol>
              </a:tblGrid>
              <a:tr h="232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Уткалары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3463179340"/>
                  </a:ext>
                </a:extLst>
              </a:tr>
              <a:tr h="232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Одуругну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ӊ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эгезинде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хос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1317478787"/>
                  </a:ext>
                </a:extLst>
              </a:tr>
              <a:tr h="473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Тексте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ийи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хос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черниӊ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аразында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үзүндү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3781796451"/>
                  </a:ext>
                </a:extLst>
              </a:tr>
            </a:tbl>
          </a:graphicData>
        </a:graphic>
      </p:graphicFrame>
      <p:sp>
        <p:nvSpPr>
          <p:cNvPr id="7" name="Заголовок 3">
            <a:extLst>
              <a:ext uri="{FF2B5EF4-FFF2-40B4-BE49-F238E27FC236}">
                <a16:creationId xmlns="" xmlns:a16="http://schemas.microsoft.com/office/drawing/2014/main" id="{B8B8CCD0-A732-4F0E-9CAE-2AA0F7CD2718}"/>
              </a:ext>
            </a:extLst>
          </p:cNvPr>
          <p:cNvSpPr txBox="1">
            <a:spLocks/>
          </p:cNvSpPr>
          <p:nvPr/>
        </p:nvSpPr>
        <p:spPr>
          <a:xfrm>
            <a:off x="738131" y="1966465"/>
            <a:ext cx="10417364" cy="93643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Абзац-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чугааны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стиль-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композициялыг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үзүндүзү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болур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чаӊгыс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домактан-даа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тургустунган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бооп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болур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="" xmlns:a16="http://schemas.microsoft.com/office/drawing/2014/main" id="{55C42B2B-A502-468A-9CAF-4781A3050B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37385825"/>
              </p:ext>
            </p:extLst>
          </p:nvPr>
        </p:nvGraphicFramePr>
        <p:xfrm>
          <a:off x="319489" y="2748571"/>
          <a:ext cx="10836006" cy="1775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564">
                  <a:extLst>
                    <a:ext uri="{9D8B030D-6E8A-4147-A177-3AD203B41FA5}">
                      <a16:colId xmlns="" xmlns:a16="http://schemas.microsoft.com/office/drawing/2014/main" val="2813365233"/>
                    </a:ext>
                  </a:extLst>
                </a:gridCol>
                <a:gridCol w="9995442">
                  <a:extLst>
                    <a:ext uri="{9D8B030D-6E8A-4147-A177-3AD203B41FA5}">
                      <a16:colId xmlns="" xmlns:a16="http://schemas.microsoft.com/office/drawing/2014/main" val="2669295133"/>
                    </a:ext>
                  </a:extLst>
                </a:gridCol>
              </a:tblGrid>
              <a:tr h="347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Абзацты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ӊ</a:t>
                      </a:r>
                      <a:r>
                        <a:rPr lang="ru-RU" sz="1600" dirty="0" smtClean="0">
                          <a:effectLst/>
                        </a:rPr>
                        <a:t> хүлээлгелери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3463179340"/>
                  </a:ext>
                </a:extLst>
              </a:tr>
              <a:tr h="41519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өзүглелди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утка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талазы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-биле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кезектерге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микротемаларга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чарар</a:t>
                      </a:r>
                      <a:endParaRPr lang="ru-RU" dirty="0"/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1317478787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Бир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бодалды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өске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бодалдан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болуушкунну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дараазында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болуушкундан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ӊгылаар</a:t>
                      </a:r>
                      <a:endParaRPr lang="ru-RU" dirty="0"/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3781796451"/>
                  </a:ext>
                </a:extLst>
              </a:tr>
              <a:tr h="64999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Тоожуушкунну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чурумалды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овур-хевирлерни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шимчээшкинниг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өзүлделиг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өгжүлделиг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кылдыр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көргүзер.аӊаа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ыяап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-ла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чүүл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немешкен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турар</a:t>
                      </a:r>
                      <a:endParaRPr lang="ru-RU" dirty="0"/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54374037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89802" y="4447369"/>
            <a:ext cx="286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Абзацты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тургузуу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="" xmlns:a16="http://schemas.microsoft.com/office/drawing/2014/main" id="{55C42B2B-A502-468A-9CAF-4781A3050B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8153361"/>
              </p:ext>
            </p:extLst>
          </p:nvPr>
        </p:nvGraphicFramePr>
        <p:xfrm>
          <a:off x="319489" y="4893819"/>
          <a:ext cx="10836007" cy="1761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9475">
                  <a:extLst>
                    <a:ext uri="{9D8B030D-6E8A-4147-A177-3AD203B41FA5}">
                      <a16:colId xmlns="" xmlns:a16="http://schemas.microsoft.com/office/drawing/2014/main" val="2813365233"/>
                    </a:ext>
                  </a:extLst>
                </a:gridCol>
                <a:gridCol w="2141633">
                  <a:extLst>
                    <a:ext uri="{9D8B030D-6E8A-4147-A177-3AD203B41FA5}">
                      <a16:colId xmlns="" xmlns:a16="http://schemas.microsoft.com/office/drawing/2014/main" val="2669295133"/>
                    </a:ext>
                  </a:extLst>
                </a:gridCol>
                <a:gridCol w="954107"/>
                <a:gridCol w="5470792"/>
              </a:tblGrid>
              <a:tr h="663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кезектери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Туружу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Хүлээлгези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3463179340"/>
                  </a:ext>
                </a:extLst>
              </a:tr>
              <a:tr h="232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Эгези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Бир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дугаар</a:t>
                      </a:r>
                      <a:r>
                        <a:rPr lang="ru-RU" dirty="0" smtClean="0"/>
                        <a:t> домак</a:t>
                      </a:r>
                    </a:p>
                    <a:p>
                      <a:endParaRPr lang="ru-RU" dirty="0"/>
                    </a:p>
                  </a:txBody>
                  <a:tcPr marL="60731" marR="607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ӊ-не кол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утказын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бодунда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сиӊирген</a:t>
                      </a:r>
                      <a:endParaRPr lang="ru-RU" dirty="0"/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1317478787"/>
                  </a:ext>
                </a:extLst>
              </a:tr>
              <a:tr h="473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Тайылбырлыг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кезээ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Дараазында</a:t>
                      </a:r>
                      <a:r>
                        <a:rPr lang="ru-RU" dirty="0" smtClean="0"/>
                        <a:t> домактар</a:t>
                      </a:r>
                      <a:endParaRPr lang="ru-RU" dirty="0"/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Баштайгы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кезекти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тайылбырлаар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немээр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ону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улам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ханыладыр</a:t>
                      </a:r>
                      <a:endParaRPr lang="ru-RU" dirty="0"/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3781796451"/>
                  </a:ext>
                </a:extLst>
              </a:tr>
            </a:tbl>
          </a:graphicData>
        </a:graphic>
      </p:graphicFrame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374217" y="878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25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102000">
        <p14:flythrough/>
      </p:transition>
    </mc:Choice>
    <mc:Fallback>
      <p:transition spd="slow" advTm="10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91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3600" y="706582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Бот </a:t>
            </a:r>
            <a:r>
              <a:rPr lang="ru-RU" sz="4000" dirty="0" err="1" smtClean="0"/>
              <a:t>ажыл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36424" y="3161841"/>
            <a:ext cx="6775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Мергежилге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 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арын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244)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«Тыва дыл.11 класс». Кызыл, 2007.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3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8073" y="706582"/>
            <a:ext cx="8520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Онаалга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Абзацтарда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микротемаларны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тодарадыӊар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аразында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холбажып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чоруур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аргазын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айтыӊар.Сөзүглелге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бериӊер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Силерден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бичии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салгалга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кандыг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чагыг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бижиӊер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0665" y="1692276"/>
            <a:ext cx="90889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Чагыг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сөстер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чүнү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ынча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дээрил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угаан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сиӊниктирген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мерген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бодалды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илереткенин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ынча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дээр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Уран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чогаалда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ындыг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чараш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утканы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илереткен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домактар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кирген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Оларны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афоризмнер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адаар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Тывалар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эрте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шагдан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бээр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ажы-төлүнге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келир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үедеги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салгалынга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чагыгларын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албан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бээр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Оол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уруг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эзер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дергизинден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туттунуптар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апаарга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-ла,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адазы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амыдыралга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эргежок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чугула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чагыгларын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берип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эгелээр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Ындыг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янзылыг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чагыг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сөстер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кандыг-даа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чоннарда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Чагыг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сөстер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угаан-медерелди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сайзырадырынга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идиглиг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угаанныг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өгбелерни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ӊ, ада-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иени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сураглыг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кижилерни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чагыг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сөстери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кандыг-даа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кижини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албан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бодандыра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бээр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(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В.Эренчин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94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468</TotalTime>
  <Words>119</Words>
  <Application>Microsoft Office PowerPoint</Application>
  <PresentationFormat>Произвольный</PresentationFormat>
  <Paragraphs>41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  Тыва дыл. 11 класс.  Абзац</vt:lpstr>
      <vt:lpstr>          Абзац. Абзац- хөй уткалыг сөс. 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Чүве аттарының падежтери </dc:title>
  <dc:creator>IRNSH8</dc:creator>
  <cp:lastModifiedBy>Пользователь Windows</cp:lastModifiedBy>
  <cp:revision>49</cp:revision>
  <dcterms:created xsi:type="dcterms:W3CDTF">2020-03-27T09:52:36Z</dcterms:created>
  <dcterms:modified xsi:type="dcterms:W3CDTF">2020-04-04T04:46:33Z</dcterms:modified>
</cp:coreProperties>
</file>