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sldIdLst>
    <p:sldId id="262" r:id="rId3"/>
    <p:sldId id="257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58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91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96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39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93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wizard.ru/test.php?id=6419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772400" cy="4032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Төрээн чогаал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Л.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Кадарчы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уруг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42910" y="4357694"/>
            <a:ext cx="7937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Тургузукчузу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Таршинаева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Семеновна,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Кызылды</a:t>
            </a:r>
            <a:r>
              <a:rPr lang="ru-RU" dirty="0" err="1" smtClean="0">
                <a:latin typeface="Times New Roman"/>
                <a:cs typeface="Times New Roman"/>
              </a:rPr>
              <a:t>ң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ортумак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школазыны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башкызы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</p:txBody>
      </p:sp>
      <p:pic>
        <p:nvPicPr>
          <p:cNvPr id="1126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0"/>
            <a:ext cx="8429684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Л.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Кадарчы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Василий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Лудупович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кч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 17-де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кожуунну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 smtClean="0">
                <a:latin typeface="Times New Roman"/>
                <a:cs typeface="Times New Roman"/>
              </a:rPr>
              <a:t>ѳ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1930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тургустунган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гээдип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алганыны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Тыва Арат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культуразыны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эртем-билиини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сайзыраарынга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г-хуузун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киирип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шудургу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ажылдап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эгелээн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аныяк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культармейжи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ССРЭ-же </a:t>
            </a:r>
            <a:r>
              <a:rPr lang="ru-RU" sz="2000" dirty="0" err="1" smtClean="0">
                <a:latin typeface="Times New Roman"/>
                <a:cs typeface="Times New Roman"/>
              </a:rPr>
              <a:t>ѳѳ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редип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чоруткан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1938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Ойрот-Тура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хоорайга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доозуп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янзы-б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булу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нарынга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башкылап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 директору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ажылдаан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err="1" smtClean="0">
                <a:latin typeface="Times New Roman"/>
                <a:cs typeface="Times New Roman"/>
              </a:rPr>
              <a:t>үлү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кч</a:t>
            </a:r>
            <a:r>
              <a:rPr lang="ru-RU" sz="2000" dirty="0" err="1" smtClean="0">
                <a:latin typeface="Times New Roman"/>
                <a:cs typeface="Times New Roman"/>
              </a:rPr>
              <a:t>үнүң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ажылчы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намдары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тудуг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летп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яамызыны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ажылдакчызы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Сыстыг-Хем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суурну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ажыл-агыйыны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директору база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солунну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корреспондентизи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ажылдаан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огаадыкчы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ажыл-чорудулгазы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солунга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err="1" smtClean="0">
                <a:latin typeface="Times New Roman"/>
                <a:cs typeface="Times New Roman"/>
              </a:rPr>
              <a:t>үү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парлаттынган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эгелээн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Шүлүктер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Чаартылганың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чурумалы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Чырык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шүлүк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чыындыларыны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автору.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5232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53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Л.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Кадарчы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уруг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ынакшыл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лириказыны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эгезин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кте лириктиг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маадыр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кадарчы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уругну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чарашсынган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ажык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аажы-ча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ынга чоргаарланган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илереткен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0"/>
            <a:ext cx="828680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фразеологтуг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Казылган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тайга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каттыг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кезек-кезек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калган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Довурзактыг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угулзалыг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/>
                <a:cs typeface="Times New Roman"/>
              </a:rPr>
              <a:t>ѳ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 smtClean="0">
                <a:latin typeface="Times New Roman"/>
                <a:cs typeface="Times New Roman"/>
              </a:rPr>
              <a:t>ѳ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ртт</a:t>
            </a:r>
            <a:r>
              <a:rPr lang="ru-RU" sz="2400" dirty="0" err="1" smtClean="0">
                <a:latin typeface="Times New Roman"/>
                <a:cs typeface="Times New Roman"/>
              </a:rPr>
              <a:t>ү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Довурзак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 smtClean="0">
                <a:latin typeface="Times New Roman"/>
                <a:cs typeface="Times New Roman"/>
              </a:rPr>
              <a:t>ѳ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кедип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Хеден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/>
                <a:cs typeface="Times New Roman"/>
              </a:rPr>
              <a:t>ѳ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аймааны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быжыг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хевири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5232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5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хыналдазы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Кроссвордту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тывы</a:t>
            </a:r>
            <a:r>
              <a:rPr lang="ru-RU" sz="1800" b="1" dirty="0" err="1" smtClean="0">
                <a:latin typeface="Times New Roman"/>
                <a:cs typeface="Times New Roman"/>
              </a:rPr>
              <a:t>ң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бодаан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рээ</a:t>
            </a:r>
            <a:r>
              <a:rPr lang="ru-RU" sz="1400" dirty="0" err="1" smtClean="0">
                <a:latin typeface="Times New Roman"/>
                <a:cs typeface="Times New Roman"/>
              </a:rPr>
              <a:t>ң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ер-даа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Чикти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куду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err="1" smtClean="0">
                <a:latin typeface="Times New Roman"/>
                <a:cs typeface="Times New Roman"/>
              </a:rPr>
              <a:t>ѳ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Чиктии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каттыра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-дыр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r">
              <a:buNone/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салдынган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айтырыгны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эртемнеринде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айтырыг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ийик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бис?</a:t>
            </a:r>
          </a:p>
          <a:p>
            <a:pPr marL="0" indent="0" algn="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400" dirty="0" err="1" smtClean="0">
                <a:latin typeface="Times New Roman"/>
                <a:cs typeface="Times New Roman"/>
              </a:rPr>
              <a:t>үң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3-ку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строфазында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дылды</a:t>
            </a:r>
            <a:r>
              <a:rPr lang="ru-RU" sz="1400" dirty="0" err="1" smtClean="0">
                <a:latin typeface="Times New Roman"/>
                <a:cs typeface="Times New Roman"/>
              </a:rPr>
              <a:t>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уран-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аргазы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ажыглаттынганыл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5-ки строфа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аяннажылганы</a:t>
            </a:r>
            <a:r>
              <a:rPr lang="ru-RU" sz="1400" dirty="0" err="1" smtClean="0">
                <a:latin typeface="Times New Roman"/>
                <a:cs typeface="Times New Roman"/>
              </a:rPr>
              <a:t>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хевиринге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чагыртканыл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4.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каттыг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үнүш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5.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400" dirty="0" err="1" smtClean="0">
                <a:latin typeface="Times New Roman"/>
                <a:cs typeface="Times New Roman"/>
              </a:rPr>
              <a:t>үң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темазы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6.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Кадарчыны</a:t>
            </a:r>
            <a:r>
              <a:rPr lang="ru-RU" sz="1400" dirty="0" err="1" smtClean="0">
                <a:latin typeface="Times New Roman"/>
                <a:cs typeface="Times New Roman"/>
              </a:rPr>
              <a:t>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олчазы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Шүлүкте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чогаадылга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кожумаа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немежирге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биживейн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/>
                <a:cs typeface="Times New Roman"/>
              </a:rPr>
              <a:t>ѳ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/>
                <a:cs typeface="Times New Roman"/>
              </a:rPr>
              <a:t>ү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err="1" smtClean="0">
                <a:latin typeface="Times New Roman"/>
                <a:cs typeface="Times New Roman"/>
              </a:rPr>
              <a:t>ѳ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8240851"/>
              </p:ext>
            </p:extLst>
          </p:nvPr>
        </p:nvGraphicFramePr>
        <p:xfrm>
          <a:off x="611560" y="1772816"/>
          <a:ext cx="4498688" cy="477672"/>
        </p:xfrm>
        <a:graphic>
          <a:graphicData uri="http://schemas.openxmlformats.org/drawingml/2006/table">
            <a:tbl>
              <a:tblPr/>
              <a:tblGrid>
                <a:gridCol w="412775"/>
                <a:gridCol w="510005"/>
                <a:gridCol w="446255"/>
                <a:gridCol w="431165"/>
                <a:gridCol w="461345"/>
                <a:gridCol w="446255"/>
                <a:gridCol w="446255"/>
                <a:gridCol w="446255"/>
                <a:gridCol w="446255"/>
                <a:gridCol w="452123"/>
              </a:tblGrid>
              <a:tr h="4776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5233669"/>
              </p:ext>
            </p:extLst>
          </p:nvPr>
        </p:nvGraphicFramePr>
        <p:xfrm>
          <a:off x="611560" y="908720"/>
          <a:ext cx="432048" cy="862760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43138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7568164"/>
              </p:ext>
            </p:extLst>
          </p:nvPr>
        </p:nvGraphicFramePr>
        <p:xfrm>
          <a:off x="611560" y="2276872"/>
          <a:ext cx="412022" cy="1551934"/>
        </p:xfrm>
        <a:graphic>
          <a:graphicData uri="http://schemas.openxmlformats.org/drawingml/2006/table">
            <a:tbl>
              <a:tblPr/>
              <a:tblGrid>
                <a:gridCol w="412022"/>
              </a:tblGrid>
              <a:tr h="3505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9776008"/>
              </p:ext>
            </p:extLst>
          </p:nvPr>
        </p:nvGraphicFramePr>
        <p:xfrm>
          <a:off x="1992572" y="1340768"/>
          <a:ext cx="419188" cy="432048"/>
        </p:xfrm>
        <a:graphic>
          <a:graphicData uri="http://schemas.openxmlformats.org/drawingml/2006/table">
            <a:tbl>
              <a:tblPr/>
              <a:tblGrid>
                <a:gridCol w="41918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3526574"/>
              </p:ext>
            </p:extLst>
          </p:nvPr>
        </p:nvGraphicFramePr>
        <p:xfrm>
          <a:off x="1979713" y="2276871"/>
          <a:ext cx="432048" cy="731520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60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5762523"/>
              </p:ext>
            </p:extLst>
          </p:nvPr>
        </p:nvGraphicFramePr>
        <p:xfrm>
          <a:off x="3330054" y="2276872"/>
          <a:ext cx="436728" cy="2664296"/>
        </p:xfrm>
        <a:graphic>
          <a:graphicData uri="http://schemas.openxmlformats.org/drawingml/2006/table">
            <a:tbl>
              <a:tblPr/>
              <a:tblGrid>
                <a:gridCol w="436728"/>
              </a:tblGrid>
              <a:tr h="3980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9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9057062"/>
              </p:ext>
            </p:extLst>
          </p:nvPr>
        </p:nvGraphicFramePr>
        <p:xfrm>
          <a:off x="3779912" y="3068960"/>
          <a:ext cx="2564474" cy="365760"/>
        </p:xfrm>
        <a:graphic>
          <a:graphicData uri="http://schemas.openxmlformats.org/drawingml/2006/table">
            <a:tbl>
              <a:tblPr/>
              <a:tblGrid>
                <a:gridCol w="387799"/>
                <a:gridCol w="425328"/>
                <a:gridCol w="350269"/>
                <a:gridCol w="387799"/>
                <a:gridCol w="437216"/>
                <a:gridCol w="576063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2870953"/>
              </p:ext>
            </p:extLst>
          </p:nvPr>
        </p:nvGraphicFramePr>
        <p:xfrm>
          <a:off x="4148919" y="3452884"/>
          <a:ext cx="436729" cy="1119117"/>
        </p:xfrm>
        <a:graphic>
          <a:graphicData uri="http://schemas.openxmlformats.org/drawingml/2006/table">
            <a:tbl>
              <a:tblPr/>
              <a:tblGrid>
                <a:gridCol w="436729"/>
              </a:tblGrid>
              <a:tr h="3684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955895"/>
              </p:ext>
            </p:extLst>
          </p:nvPr>
        </p:nvGraphicFramePr>
        <p:xfrm>
          <a:off x="1403648" y="4581128"/>
          <a:ext cx="1944217" cy="365760"/>
        </p:xfrm>
        <a:graphic>
          <a:graphicData uri="http://schemas.openxmlformats.org/drawingml/2006/table">
            <a:tbl>
              <a:tblPr/>
              <a:tblGrid>
                <a:gridCol w="432048"/>
                <a:gridCol w="360040"/>
                <a:gridCol w="360040"/>
                <a:gridCol w="360040"/>
                <a:gridCol w="432049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65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www.testwizard.ru/test.php?id=6419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3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367</Words>
  <Application>Microsoft Office PowerPoint</Application>
  <PresentationFormat>Экран (4:3)</PresentationFormat>
  <Paragraphs>56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Аспект</vt:lpstr>
      <vt:lpstr>1_Аспект</vt:lpstr>
      <vt:lpstr> Төрээн чогаал 9 класс В. Л. Эренчин «Кадарчы уруг»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 ЭР</dc:creator>
  <cp:lastModifiedBy>Пользователь Windows</cp:lastModifiedBy>
  <cp:revision>19</cp:revision>
  <dcterms:created xsi:type="dcterms:W3CDTF">2020-03-31T12:35:46Z</dcterms:created>
  <dcterms:modified xsi:type="dcterms:W3CDTF">2020-04-04T07:43:04Z</dcterms:modified>
</cp:coreProperties>
</file>