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63" r:id="rId3"/>
    <p:sldId id="275" r:id="rId4"/>
    <p:sldId id="27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wm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12125" y="522514"/>
            <a:ext cx="10363200" cy="4032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чогаал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теориязы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Тоожу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билиг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857251" y="4429126"/>
            <a:ext cx="105833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Тургузукчузу: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Хензиг-ооловна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 школа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өгжүдер институттуң эртем ажылдакчызы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эртемнерини</a:t>
            </a:r>
            <a:r>
              <a:rPr lang="tt-RU" altLang="ru-RU" kern="0" dirty="0" smtClean="0">
                <a:solidFill>
                  <a:srgbClr val="000000"/>
                </a:solidFill>
                <a:latin typeface="Tuva New" pitchFamily="18" charset="0"/>
                <a:cs typeface="Arial"/>
              </a:rPr>
              <a:t>ң кандидады</a:t>
            </a:r>
            <a:endParaRPr lang="ru-RU" dirty="0" smtClean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126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4461" y="1417640"/>
            <a:ext cx="8344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0689" y="1692277"/>
            <a:ext cx="86557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хемчээлдиг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тоожулал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бодаарга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амыдыралды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делгем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чуруп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элээн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каш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болуушкуннарлыг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маадырларны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дамчыштыр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эвээш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санныг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эпизодтарны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таварылгаларны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ажыглап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өргүзер проза чогаалы болур.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09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461" y="1417640"/>
            <a:ext cx="8344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7857" y="1692278"/>
            <a:ext cx="9021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4335" y="1692277"/>
            <a:ext cx="87755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тоожуларны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Сарыг-оол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Тока, О. Саган-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бижээннер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Оларның соон дарый К. Кудажы, С. Сюрюн-оол, Д. Бегзи, М. Көжелдей, Е. Танованың аттары көстүп келген.</a:t>
            </a:r>
          </a:p>
          <a:p>
            <a:pPr algn="just"/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Дараазында Л. Чадамбаның, Б. Ондарның, К. Чамыяңның, С. Тамбаның, Д. Сарыкайның, М. Эргептиң аңгы-аңгы темаларга бижиттинген тоожулары немешкен.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99379" y="3945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131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9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4461" y="1417638"/>
            <a:ext cx="83441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шилилге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реферат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8074" y="2674961"/>
            <a:ext cx="8255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Мээ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сонуургаан тоожум...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тоожуларым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бирээзи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номчуурун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сүмелээр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50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1015</TotalTime>
  <Words>125</Words>
  <Application>Microsoft Office PowerPoint</Application>
  <PresentationFormat>Произвольный</PresentationFormat>
  <Paragraphs>20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 Төрээн чогаал 7 класс Чогаал теориязы. Тоожу дугайында билиг. 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</dc:title>
  <dc:creator>IRNSH8</dc:creator>
  <cp:lastModifiedBy>Пользователь Windows</cp:lastModifiedBy>
  <cp:revision>65</cp:revision>
  <dcterms:created xsi:type="dcterms:W3CDTF">2020-03-27T09:52:36Z</dcterms:created>
  <dcterms:modified xsi:type="dcterms:W3CDTF">2020-04-04T07:24:05Z</dcterms:modified>
</cp:coreProperties>
</file>