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91" r:id="rId2"/>
    <p:sldId id="256" r:id="rId3"/>
    <p:sldId id="289" r:id="rId4"/>
    <p:sldId id="283" r:id="rId5"/>
    <p:sldId id="278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0521" autoAdjust="0"/>
    <p:restoredTop sz="94600" autoAdjust="0"/>
  </p:normalViewPr>
  <p:slideViewPr>
    <p:cSldViewPr>
      <p:cViewPr varScale="1">
        <p:scale>
          <a:sx n="105" d="100"/>
          <a:sy n="105" d="100"/>
        </p:scale>
        <p:origin x="-132" y="-84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0A7B5-822A-40A7-8BAC-E0ABFB55DF9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00E95-6C4A-46AE-B90B-2991514A41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515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00E95-6C4A-46AE-B90B-2991514A41A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59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10"/>
            <a:ext cx="7772400" cy="3024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Төрээн чогаал</a:t>
            </a:r>
            <a:r>
              <a:rPr lang="kk-KZ" sz="4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800" kern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br>
              <a:rPr lang="kk-KZ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өвеӊмей   Ойдан-оол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«</a:t>
            </a:r>
            <a:r>
              <a:rPr lang="ru-RU" sz="480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Эзир</a:t>
            </a:r>
            <a:r>
              <a:rPr lang="ru-RU" sz="4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» </a:t>
            </a:r>
            <a: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4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642938" y="3321844"/>
            <a:ext cx="79375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kk-KZ" sz="2000">
                <a:latin typeface="Times New Roman" pitchFamily="18" charset="0"/>
                <a:cs typeface="Times New Roman" pitchFamily="18" charset="0"/>
              </a:rPr>
              <a:t>Тургузукчузу:</a:t>
            </a:r>
            <a:endParaRPr lang="da-DK" sz="200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Майынды Абила Александровна </a:t>
            </a:r>
          </a:p>
          <a:p>
            <a:pPr algn="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Кызылдын №11 дугаар школазынын </a:t>
            </a:r>
            <a:endParaRPr lang="da-DK" altLang="ru-RU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altLang="ru-RU">
                <a:latin typeface="Times New Roman" pitchFamily="18" charset="0"/>
                <a:cs typeface="Times New Roman" pitchFamily="18" charset="0"/>
              </a:rPr>
              <a:t>тыва дыл, чогаал башкызы</a:t>
            </a:r>
          </a:p>
          <a:p>
            <a:pPr algn="r"/>
            <a:endParaRPr lang="ru-RU">
              <a:latin typeface="Calibri" pitchFamily="34" charset="0"/>
            </a:endParaRPr>
          </a:p>
        </p:txBody>
      </p:sp>
      <p:pic>
        <p:nvPicPr>
          <p:cNvPr id="11268" name="Picture 2" descr="C:\Users\Kan-Demir\Desktop\IMG_1068-10-11-19-08-08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0129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1419622"/>
            <a:ext cx="5976664" cy="3456384"/>
          </a:xfrm>
        </p:spPr>
        <p:txBody>
          <a:bodyPr>
            <a:normAutofit/>
          </a:bodyPr>
          <a:lstStyle/>
          <a:p>
            <a:pPr algn="just"/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ө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/>
                <a:cs typeface="Times New Roman"/>
              </a:rPr>
              <a:t>ӊ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мей 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Ойдан-оол Монгушович – 1938 чылды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ӊ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октябрь 25-те Ч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өө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н-Хемчик кожуунну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ӊ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Дагыр-Шеми деп черге т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ө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A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ʏ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en-A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ʏ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нген.  СССР-ни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/>
                <a:cs typeface="Times New Roman"/>
              </a:rPr>
              <a:t>ӊ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болгаш Тываның чогаалчылар эвилелиниң кежигүнү, билдингир 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уруглар 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чогаалчызы. </a:t>
            </a:r>
            <a:b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Номнуң 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109-131 дугаарлыг арыннарында 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чогаалды</a:t>
            </a:r>
            <a:r>
              <a:rPr lang="kk-KZ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ң</a:t>
            </a:r>
            <a:r>
              <a:rPr lang="tt-RU" altLang="ru-RU" sz="24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t-RU" altLang="ru-RU" sz="24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сөзүглелин номчуулуңар.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7047403"/>
              </p:ext>
            </p:extLst>
          </p:nvPr>
        </p:nvGraphicFramePr>
        <p:xfrm>
          <a:off x="251520" y="249492"/>
          <a:ext cx="8640960" cy="946404"/>
        </p:xfrm>
        <a:graphic>
          <a:graphicData uri="http://schemas.openxmlformats.org/drawingml/2006/table">
            <a:tbl>
              <a:tblPr/>
              <a:tblGrid>
                <a:gridCol w="8640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810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1" dirty="0"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«Ыт – кижиниӊ ɵӊнʏʏ»   </a:t>
                      </a:r>
                      <a:endParaRPr lang="ru-RU" sz="2700" dirty="0">
                        <a:solidFill>
                          <a:srgbClr val="FF0000"/>
                        </a:solidFill>
                        <a:effectLst/>
                        <a:latin typeface="Times New Roman" charset="0"/>
                        <a:ea typeface="Times New Roman" charset="0"/>
                        <a:cs typeface="Times New Roman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700" b="1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Ховенмей </a:t>
                      </a:r>
                      <a:r>
                        <a:rPr lang="ru-RU" sz="2700" b="1" i="1" dirty="0" err="1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Ойдан-оол</a:t>
                      </a:r>
                      <a:r>
                        <a:rPr lang="ru-RU" sz="2700" b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lang="ru-RU" sz="2700" b="1" i="1" dirty="0" smtClean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«</a:t>
                      </a:r>
                      <a:r>
                        <a:rPr lang="ru-RU" sz="2700" b="1" i="1" dirty="0"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Эзир»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Рисунок 4" descr="C:\Users\user\Desktop\image-0-02-05-2aca13f44fa0e5a2052030dacffdfe87de3595574a424bca5efc765d8b16c47c-V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326" t="29782" r="6650" b="21630"/>
          <a:stretch/>
        </p:blipFill>
        <p:spPr bwMode="auto">
          <a:xfrm>
            <a:off x="395536" y="1491630"/>
            <a:ext cx="2088232" cy="255461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3502089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11510"/>
            <a:ext cx="7776864" cy="216024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/>
              <a:t>Х</a:t>
            </a:r>
            <a:r>
              <a:rPr lang="ru-RU" sz="3600" dirty="0" err="1">
                <a:latin typeface="Times New Roman"/>
                <a:cs typeface="Times New Roman"/>
              </a:rPr>
              <a:t>өвеӊмей</a:t>
            </a:r>
            <a:r>
              <a:rPr lang="ru-RU" sz="3600" dirty="0">
                <a:latin typeface="Times New Roman"/>
                <a:cs typeface="Times New Roman"/>
              </a:rPr>
              <a:t> </a:t>
            </a:r>
            <a:r>
              <a:rPr lang="ru-RU" sz="3600" dirty="0" err="1">
                <a:latin typeface="Times New Roman"/>
                <a:cs typeface="Times New Roman"/>
              </a:rPr>
              <a:t>Ойдан-оол</a:t>
            </a:r>
            <a:r>
              <a:rPr lang="ru-RU" sz="3600" dirty="0">
                <a:latin typeface="Times New Roman"/>
                <a:cs typeface="Times New Roman"/>
              </a:rPr>
              <a:t> «</a:t>
            </a:r>
            <a:r>
              <a:rPr lang="ru-RU" sz="3600" dirty="0" err="1">
                <a:latin typeface="Times New Roman"/>
                <a:cs typeface="Times New Roman"/>
              </a:rPr>
              <a:t>Эзир</a:t>
            </a:r>
            <a:r>
              <a:rPr lang="ru-RU" sz="3600" dirty="0">
                <a:latin typeface="Times New Roman"/>
                <a:cs typeface="Times New Roman"/>
              </a:rPr>
              <a:t>»</a:t>
            </a:r>
            <a:r>
              <a:rPr lang="ru-RU" sz="4000" dirty="0">
                <a:latin typeface="Times New Roman"/>
                <a:cs typeface="Times New Roman"/>
              </a:rPr>
              <a:t/>
            </a:r>
            <a:br>
              <a:rPr lang="ru-RU" sz="4000" dirty="0">
                <a:latin typeface="Times New Roman"/>
                <a:cs typeface="Times New Roman"/>
              </a:rPr>
            </a:br>
            <a:r>
              <a:rPr lang="ru-RU" sz="3200" dirty="0" err="1">
                <a:latin typeface="Times New Roman"/>
                <a:cs typeface="Times New Roman"/>
              </a:rPr>
              <a:t>Билиг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хыналдазы</a:t>
            </a:r>
            <a:r>
              <a:rPr lang="ru-RU" sz="3200" dirty="0">
                <a:latin typeface="Times New Roman"/>
                <a:cs typeface="Times New Roman"/>
              </a:rPr>
              <a:t> – </a:t>
            </a:r>
            <a:r>
              <a:rPr lang="ru-RU" sz="3200" dirty="0" err="1">
                <a:latin typeface="Times New Roman"/>
                <a:cs typeface="Times New Roman"/>
              </a:rPr>
              <a:t>айтырыгларга</a:t>
            </a:r>
            <a:r>
              <a:rPr lang="ru-RU" sz="3200" dirty="0">
                <a:latin typeface="Times New Roman"/>
                <a:cs typeface="Times New Roman"/>
              </a:rPr>
              <a:t> </a:t>
            </a:r>
            <a:r>
              <a:rPr lang="ru-RU" sz="3200" dirty="0" err="1">
                <a:latin typeface="Times New Roman"/>
                <a:cs typeface="Times New Roman"/>
              </a:rPr>
              <a:t>харыыла</a:t>
            </a:r>
            <a:r>
              <a:rPr lang="ru-RU" sz="3200" dirty="0">
                <a:latin typeface="Times New Roman"/>
                <a:cs typeface="Times New Roman"/>
              </a:rPr>
              <a:t>.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571750"/>
            <a:ext cx="7848872" cy="792088"/>
          </a:xfrm>
        </p:spPr>
        <p:txBody>
          <a:bodyPr>
            <a:normAutofit fontScale="92500"/>
          </a:bodyPr>
          <a:lstStyle/>
          <a:p>
            <a:pPr marL="45720" indent="0" algn="ctr">
              <a:buNone/>
            </a:pPr>
            <a:r>
              <a:rPr lang="en-US" dirty="0"/>
              <a:t>https://www.testwizard.ru/test.php?id=6448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10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7356" y="142858"/>
            <a:ext cx="6912768" cy="48605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400" b="1" dirty="0">
                <a:latin typeface="Tuva New" panose="02027200000000000000" pitchFamily="18" charset="0"/>
              </a:rPr>
              <a:t>Билиг  хыналдазы  чогаадыкчы  ажыл: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«….Кедергей чаптанчыг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dirty="0">
                <a:latin typeface="Times New Roman"/>
                <a:cs typeface="Times New Roman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рʏ дег к</a:t>
            </a:r>
            <a:r>
              <a:rPr lang="ru-RU" sz="2400" dirty="0">
                <a:latin typeface="Times New Roman"/>
                <a:cs typeface="Times New Roman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к, кулактары с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р-с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 Ол мыры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 чаш, карактары чаа-ла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ажыттынган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сыылаарынга  </a:t>
            </a:r>
            <a:r>
              <a:rPr lang="ru-RU" sz="2400" dirty="0">
                <a:latin typeface="Times New Roman"/>
                <a:cs typeface="Times New Roman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й.  Оо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иези кончуг а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чы ыт»</a:t>
            </a:r>
          </a:p>
          <a:p>
            <a:pPr marL="4572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«…Ол-бедик чаагай ыт. Кудуурунда кидис кескиндилери чыпшыр шарып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дег х</a:t>
            </a:r>
            <a:r>
              <a:rPr lang="ru-RU" sz="2400" dirty="0">
                <a:latin typeface="Times New Roman"/>
                <a:cs typeface="Times New Roman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лчок уяланчак. Оо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ʏнʏ – дынзыг болгаш чоон.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Бодунда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чаңгыс-даа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 д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чок, х</a:t>
            </a:r>
            <a:r>
              <a:rPr lang="ru-RU" sz="2400" dirty="0">
                <a:latin typeface="Times New Roman"/>
                <a:cs typeface="Times New Roman"/>
              </a:rPr>
              <a:t>ө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мʏр ышкаш кара. Бис  а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аа  шола берген х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AU" sz="2400" dirty="0">
                <a:latin typeface="Times New Roman"/>
                <a:cs typeface="Times New Roman"/>
              </a:rPr>
              <a:t>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стен эгелээш-ле, а</a:t>
            </a:r>
            <a:r>
              <a:rPr lang="ru-RU" sz="2400" dirty="0">
                <a:latin typeface="Times New Roman"/>
                <a:cs typeface="Times New Roman"/>
              </a:rPr>
              <a:t>ӊ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аа ынак апарган бис. ….. ол  бистен  адырылбас апарган…»</a:t>
            </a:r>
          </a:p>
          <a:p>
            <a:pPr marL="45720" indent="0" algn="just">
              <a:buNone/>
            </a:pPr>
            <a:endParaRPr lang="ru-RU" sz="2400" dirty="0">
              <a:latin typeface="Tuva New" panose="02027200000000000000" pitchFamily="18" charset="0"/>
            </a:endParaRPr>
          </a:p>
          <a:p>
            <a:pPr marL="45720" indent="0" algn="just">
              <a:buNone/>
            </a:pPr>
            <a:endParaRPr lang="ru-RU" sz="2400" dirty="0">
              <a:latin typeface="Tuva New" panose="02027200000000000000" pitchFamily="18" charset="0"/>
            </a:endParaRPr>
          </a:p>
        </p:txBody>
      </p:sp>
      <p:pic>
        <p:nvPicPr>
          <p:cNvPr id="7" name="Рисунок 6" descr="image(12).jpg"/>
          <p:cNvPicPr>
            <a:picLocks noChangeAspect="1"/>
          </p:cNvPicPr>
          <p:nvPr/>
        </p:nvPicPr>
        <p:blipFill rotWithShape="1">
          <a:blip r:embed="rId2" cstate="print"/>
          <a:srcRect l="5388" t="27074" r="44612" b="13892"/>
          <a:stretch/>
        </p:blipFill>
        <p:spPr>
          <a:xfrm>
            <a:off x="214282" y="1142990"/>
            <a:ext cx="1731681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user\Desktop\Ыт\iOIDLDV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036" y="3075806"/>
            <a:ext cx="154011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997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8"/>
            <a:ext cx="8247860" cy="4805156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 smtClean="0">
                <a:latin typeface="Tuva New" panose="02027200000000000000" pitchFamily="18" charset="0"/>
              </a:rPr>
              <a:t>	</a:t>
            </a:r>
            <a:r>
              <a:rPr lang="ru-RU" sz="3200" dirty="0" err="1" smtClean="0">
                <a:latin typeface="Tuva New" panose="02027200000000000000" pitchFamily="18" charset="0"/>
              </a:rPr>
              <a:t>Шилилгелиг</a:t>
            </a:r>
            <a:r>
              <a:rPr lang="ru-RU" sz="3200" dirty="0" smtClean="0">
                <a:latin typeface="Tuva New" panose="02027200000000000000" pitchFamily="18" charset="0"/>
              </a:rPr>
              <a:t>  </a:t>
            </a:r>
            <a:r>
              <a:rPr lang="ru-RU" sz="3200" dirty="0">
                <a:latin typeface="Tuva New" panose="02027200000000000000" pitchFamily="18" charset="0"/>
              </a:rPr>
              <a:t>онаалга:</a:t>
            </a:r>
            <a:br>
              <a:rPr lang="ru-RU" sz="3200" dirty="0">
                <a:latin typeface="Tuva New" panose="02027200000000000000" pitchFamily="18" charset="0"/>
              </a:rPr>
            </a:br>
            <a:r>
              <a:rPr lang="ru-RU" sz="3200" dirty="0">
                <a:latin typeface="Tuva New" panose="02027200000000000000" pitchFamily="18" charset="0"/>
              </a:rPr>
              <a:t/>
            </a:r>
            <a:br>
              <a:rPr lang="ru-RU" sz="3200" dirty="0">
                <a:latin typeface="Tuva New" panose="02027200000000000000" pitchFamily="18" charset="0"/>
              </a:rPr>
            </a:br>
            <a:r>
              <a:rPr lang="ru-RU" sz="3200" dirty="0" smtClean="0">
                <a:latin typeface="Tuva New" panose="02027200000000000000" pitchFamily="18" charset="0"/>
              </a:rPr>
              <a:t>1. </a:t>
            </a:r>
            <a:r>
              <a:rPr lang="ru-RU" sz="3200" dirty="0" err="1">
                <a:latin typeface="Tuva New" panose="02027200000000000000" pitchFamily="18" charset="0"/>
              </a:rPr>
              <a:t>Чурук</a:t>
            </a:r>
            <a:r>
              <a:rPr lang="ru-RU" sz="3200" dirty="0">
                <a:latin typeface="Tuva New" panose="02027200000000000000" pitchFamily="18" charset="0"/>
              </a:rPr>
              <a:t> </a:t>
            </a:r>
            <a:r>
              <a:rPr lang="ru-RU" sz="3200" dirty="0" err="1" smtClean="0">
                <a:latin typeface="Tuva New" panose="02027200000000000000" pitchFamily="18" charset="0"/>
              </a:rPr>
              <a:t>чуруур</a:t>
            </a:r>
            <a:r>
              <a:rPr lang="ru-RU" sz="3200" dirty="0" smtClean="0">
                <a:latin typeface="Tuva New" panose="02027200000000000000" pitchFamily="18" charset="0"/>
              </a:rPr>
              <a:t> </a:t>
            </a:r>
            <a:br>
              <a:rPr lang="ru-RU" sz="3200" dirty="0" smtClean="0">
                <a:latin typeface="Tuva New" panose="02027200000000000000" pitchFamily="18" charset="0"/>
              </a:rPr>
            </a:br>
            <a:r>
              <a:rPr lang="ru-RU" sz="3200" dirty="0" smtClean="0">
                <a:latin typeface="Tuva New" panose="02027200000000000000" pitchFamily="18" charset="0"/>
              </a:rPr>
              <a:t>   «</a:t>
            </a:r>
            <a:r>
              <a:rPr lang="ru-RU" sz="3200" dirty="0" err="1" smtClean="0">
                <a:latin typeface="Tuva New" panose="02027200000000000000" pitchFamily="18" charset="0"/>
              </a:rPr>
              <a:t>Мээн</a:t>
            </a:r>
            <a:r>
              <a:rPr lang="ru-RU" sz="3200" dirty="0" smtClean="0">
                <a:latin typeface="Tuva New" panose="02027200000000000000" pitchFamily="18" charset="0"/>
              </a:rPr>
              <a:t>  </a:t>
            </a:r>
            <a:r>
              <a:rPr lang="ru-RU" sz="3200" dirty="0">
                <a:latin typeface="Tuva New" panose="02027200000000000000" pitchFamily="18" charset="0"/>
              </a:rPr>
              <a:t>ыдым»</a:t>
            </a:r>
            <a:br>
              <a:rPr lang="ru-RU" sz="3200" dirty="0">
                <a:latin typeface="Tuva New" panose="02027200000000000000" pitchFamily="18" charset="0"/>
              </a:rPr>
            </a:br>
            <a:r>
              <a:rPr lang="ru-RU" sz="3200" dirty="0" smtClean="0">
                <a:latin typeface="Tuva New" panose="02027200000000000000" pitchFamily="18" charset="0"/>
              </a:rPr>
              <a:t>2</a:t>
            </a:r>
            <a:r>
              <a:rPr lang="ru-RU" sz="3200" dirty="0">
                <a:latin typeface="Tuva New" panose="02027200000000000000" pitchFamily="18" charset="0"/>
              </a:rPr>
              <a:t>. Чогаадыг </a:t>
            </a:r>
            <a:br>
              <a:rPr lang="ru-RU" sz="3200" dirty="0">
                <a:latin typeface="Tuva New" panose="02027200000000000000" pitchFamily="18" charset="0"/>
              </a:rPr>
            </a:br>
            <a:r>
              <a:rPr lang="ru-RU" sz="3200" dirty="0">
                <a:latin typeface="Tuva New" panose="02027200000000000000" pitchFamily="18" charset="0"/>
              </a:rPr>
              <a:t>  </a:t>
            </a:r>
            <a:r>
              <a:rPr lang="ru-RU" sz="3200" dirty="0" smtClean="0">
                <a:latin typeface="Tuva New" panose="02027200000000000000" pitchFamily="18" charset="0"/>
              </a:rPr>
              <a:t>«</a:t>
            </a:r>
            <a:r>
              <a:rPr lang="ru-RU" sz="3200" dirty="0">
                <a:latin typeface="Tuva New" panose="02027200000000000000" pitchFamily="18" charset="0"/>
              </a:rPr>
              <a:t>Ыт –</a:t>
            </a:r>
            <a:r>
              <a:rPr lang="ru-RU" sz="3200" dirty="0" err="1">
                <a:latin typeface="Tuva New" panose="02027200000000000000" pitchFamily="18" charset="0"/>
              </a:rPr>
              <a:t>кижини</a:t>
            </a:r>
            <a:r>
              <a:rPr lang="ru-RU" sz="3200" dirty="0">
                <a:latin typeface="Times New Roman"/>
                <a:cs typeface="Times New Roman"/>
              </a:rPr>
              <a:t>ӊ  </a:t>
            </a:r>
            <a:r>
              <a:rPr lang="ru-RU" sz="3200" dirty="0" err="1" smtClean="0">
                <a:latin typeface="Times New Roman"/>
                <a:cs typeface="Times New Roman"/>
              </a:rPr>
              <a:t>өңн</a:t>
            </a:r>
            <a:r>
              <a:rPr lang="en-AU" sz="3200" dirty="0" err="1">
                <a:latin typeface="Times New Roman"/>
                <a:cs typeface="Times New Roman"/>
              </a:rPr>
              <a:t>ʏʏ</a:t>
            </a:r>
            <a:r>
              <a:rPr lang="ru-RU" sz="3200" dirty="0">
                <a:latin typeface="Times New Roman"/>
                <a:cs typeface="Times New Roman"/>
              </a:rPr>
              <a:t>»</a:t>
            </a:r>
            <a:r>
              <a:rPr lang="ru-RU" sz="3200" dirty="0">
                <a:latin typeface="Tuva New" panose="02027200000000000000" pitchFamily="18" charset="0"/>
              </a:rPr>
              <a:t/>
            </a:r>
            <a:br>
              <a:rPr lang="ru-RU" sz="3200" dirty="0">
                <a:latin typeface="Tuva New" panose="02027200000000000000" pitchFamily="18" charset="0"/>
              </a:rPr>
            </a:br>
            <a:r>
              <a:rPr lang="ru-RU" dirty="0">
                <a:latin typeface="Tuva New" panose="02027200000000000000" pitchFamily="18" charset="0"/>
              </a:rPr>
              <a:t>                </a:t>
            </a:r>
          </a:p>
        </p:txBody>
      </p:sp>
      <p:pic>
        <p:nvPicPr>
          <p:cNvPr id="4" name="Рисунок 11" descr="56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843558"/>
            <a:ext cx="1872208" cy="297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26138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1382</TotalTime>
  <Words>142</Words>
  <Application>Microsoft Office PowerPoint</Application>
  <PresentationFormat>Экран (16:9)</PresentationFormat>
  <Paragraphs>15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Төрээн чогаал 6 класс  Хөвеӊмей   Ойдан-оол  «Эзир»  </vt:lpstr>
      <vt:lpstr>Слайд 2</vt:lpstr>
      <vt:lpstr>Хөвеӊмей Ойдан-оол «Эзир» Билиг хыналдазы – айтырыгларга харыыла.</vt:lpstr>
      <vt:lpstr>Слайд 4</vt:lpstr>
      <vt:lpstr> Шилилгелиг  онаалга:  1. Чурук чуруур     «Мээн  ыдым» 2. Чогаадыг    «Ыт –кижиниӊ  өңнʏʏ» 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147</cp:revision>
  <dcterms:created xsi:type="dcterms:W3CDTF">2014-02-22T02:53:07Z</dcterms:created>
  <dcterms:modified xsi:type="dcterms:W3CDTF">2020-04-04T07:15:34Z</dcterms:modified>
</cp:coreProperties>
</file>