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2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6397" autoAdjust="0"/>
    <p:restoredTop sz="86477" autoAdjust="0"/>
  </p:normalViewPr>
  <p:slideViewPr>
    <p:cSldViewPr>
      <p:cViewPr>
        <p:scale>
          <a:sx n="78" d="100"/>
          <a:sy n="78" d="100"/>
        </p:scale>
        <p:origin x="-151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2214546" y="1142984"/>
            <a:ext cx="6486516" cy="4560276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kk-KZ" sz="4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Төрээн чогаал</a:t>
            </a:r>
            <a:br>
              <a:rPr lang="kk-KZ" sz="4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класс</a:t>
            </a:r>
            <a:br>
              <a:rPr lang="kk-KZ" sz="4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Шаӊгыр-оол Суваӊ «Хүн-Херелден аалчылар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Чогаалдын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сайгарылгазы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400" b="0" dirty="0" smtClean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0" dirty="0" smtClean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4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686901" y="4593249"/>
            <a:ext cx="79375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Тургузукчузу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Куулар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Айлаӊ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Ивановна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Чадаананыӊ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школазыныӊ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дыл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чогаал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башкызы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8" name="Picture 2" descr="C:\Users\Kan-Demir\Desktop\IMG_1068-10-11-19-08-08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129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1772816"/>
            <a:ext cx="7772400" cy="4464496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Сылдыс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тоожуну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ӊ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кол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маадыры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угаанныг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дидим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сонуургак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кежээ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чайгы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дыштанылгазында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ада-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иезини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ӊ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хоюн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кадарып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дузалажып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турар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ѳѳреникчи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Хүн-Херелден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аалчылар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Бии-биле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ѳӊнүктежип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ужуралдарга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таваржып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турар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Каа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Бии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Хүн-Херелден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аалчылар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Бодамчалыг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угаанныг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сѳглээн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сѳзүнге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ээ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болуп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шыдаарлар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Черниӊ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чурттакчылары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-биле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найырал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тудуп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харылзаалыг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болур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күзели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бар.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620689"/>
            <a:ext cx="6417734" cy="108012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 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маадырлар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кымнарыл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636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12776"/>
            <a:ext cx="8496944" cy="5256584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1-ги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ужуражылгазы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Тавакты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э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ӊ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-не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баштай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кѳрүп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кааш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хей-ле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корга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бергенинге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хомудаан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Бир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эвес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тавак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ылап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-ла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кайы-бир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сылдыстан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космонавтыларны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ӊ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корабли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болза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оо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ӊ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кортуун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эскерип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каап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болурлар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2-ги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ужуражылгазы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…«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Тавак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чавызап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бады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Ону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кѳѳрде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эптиг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болзун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дээш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Сылдыс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ойталап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чыдып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алган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Челээш-мониторда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кѳстүп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турар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оолду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ӊ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карактарынче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кичээнгейлиг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топтап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корген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Оо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ӊ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кортканынын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демдээн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тыппаан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3-ку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ужуражылгазы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Космонавтылар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сѳѳлгү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катап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байырлажып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чыдары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ол-дур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билгеш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Сылдыс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холдарын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чайып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ѳрү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шурагылаан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Хенертен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Сылдыска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аажок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-ла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чааскаанзыргай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апарган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Сактырга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кырында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кара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чааскаан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чүве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ышкаш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404665"/>
            <a:ext cx="7992888" cy="1008112"/>
          </a:xfrm>
        </p:spPr>
        <p:txBody>
          <a:bodyPr>
            <a:noAutofit/>
          </a:bodyPr>
          <a:lstStyle/>
          <a:p>
            <a:pPr algn="l"/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Сылдысты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ӊ 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Хүн-Херелден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аалчылар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-биле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ужурашкан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санында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-ла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психологтуг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байдалын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домактар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дузазы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-биле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хайгаарыылыӊар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595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874648"/>
          </a:xfrm>
        </p:spPr>
        <p:txBody>
          <a:bodyPr>
            <a:normAutofit fontScale="90000"/>
          </a:bodyPr>
          <a:lstStyle/>
          <a:p>
            <a:r>
              <a:rPr lang="ru-RU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Дараазында</a:t>
            </a:r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уран-</a:t>
            </a:r>
            <a:r>
              <a:rPr lang="ru-RU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чечен</a:t>
            </a:r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аргаларлыг</a:t>
            </a:r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домактарны</a:t>
            </a:r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ийи</a:t>
            </a:r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ӊ</a:t>
            </a:r>
            <a:r>
              <a:rPr lang="ru-RU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гы</a:t>
            </a:r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бѳлүкке</a:t>
            </a:r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чарып</a:t>
            </a:r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бижи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ӊ</a:t>
            </a:r>
            <a:r>
              <a:rPr lang="ru-RU" sz="2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ер</a:t>
            </a:r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Байырлаан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чүве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дег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«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тавакты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ӊ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оожум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чайганып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эгелээнин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кѳрүп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каан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Бичии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оолду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ӊ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сонуургаачалы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оо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ӊ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кортуундан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күштүг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болган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Бедик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сынныг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ийи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кижи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оон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үнүп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Космонавтыларны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ӊ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бирээзи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Сылдысты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ӊ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билээнге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шак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ышкаш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чүве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баглап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берген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08035088"/>
              </p:ext>
            </p:extLst>
          </p:nvPr>
        </p:nvGraphicFramePr>
        <p:xfrm>
          <a:off x="871538" y="3357561"/>
          <a:ext cx="7408862" cy="2447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4431"/>
                <a:gridCol w="3704431"/>
              </a:tblGrid>
              <a:tr h="1223851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Эпитеттер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кирген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домактар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ӊ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нелгелерлиг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домактар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2385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3029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57290" y="0"/>
            <a:ext cx="6417734" cy="2855648"/>
          </a:xfrm>
        </p:spPr>
        <p:txBody>
          <a:bodyPr>
            <a:noAutofit/>
          </a:bodyPr>
          <a:lstStyle/>
          <a:p>
            <a:endParaRPr lang="ru-RU" sz="4400" b="1" dirty="0" smtClean="0">
              <a:solidFill>
                <a:schemeClr val="tx1"/>
              </a:solidFill>
            </a:endParaRPr>
          </a:p>
          <a:p>
            <a:endParaRPr lang="ru-RU" sz="4400" b="1" dirty="0">
              <a:solidFill>
                <a:schemeClr val="tx1"/>
              </a:solidFill>
            </a:endParaRPr>
          </a:p>
          <a:p>
            <a:endParaRPr lang="ru-RU" sz="4400" b="1" dirty="0" smtClean="0">
              <a:solidFill>
                <a:schemeClr val="tx1"/>
              </a:solidFill>
            </a:endParaRPr>
          </a:p>
          <a:p>
            <a:r>
              <a:rPr lang="ru-RU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Чогаалдан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космонимнерден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тып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бижиӊер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7619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973552"/>
          </a:xfrm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Чогаадыг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Бир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эвес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Хүн-Херелден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аалчыларга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ужуражы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берген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болзумза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1643050"/>
            <a:ext cx="8183880" cy="420624"/>
          </a:xfrm>
        </p:spPr>
        <p:txBody>
          <a:bodyPr>
            <a:normAutofit fontScale="77500" lnSpcReduction="20000"/>
          </a:bodyPr>
          <a:lstStyle/>
          <a:p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Онаалга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41064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115</TotalTime>
  <Words>98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Төрээн чогаал 5 класс Шаӊгыр-оол Суваӊ «Хүн-Херелден аалчылар»  (Чогаалдын сайгарылгазы)   </vt:lpstr>
      <vt:lpstr>   Сылдыс - тоожунуӊ  кол маадыры, угаанныг, дидим, сонуургак, кежээ, чайгы дыштанылгазында ада-иезиниӊ  хоюн кадарып, дузалажып турар ѳѳреникчи.  Хүн-Херелден аалчылар Каа, Бии-биле ѳӊнүктежип, ужуралдарга таваржып турар.      Каа, Бии – Хүн-Херелден аалчылар. Бодамчалыг, угаанныг, сѳглээн сѳзүнге ээ болуп шыдаарлар. Черниӊ чурттакчылары-биле найырал тудуп, харылзаалыг болур күзели бар. </vt:lpstr>
      <vt:lpstr>1-ги ужуражылгазы. … «Тавакты» эӊ-не баштай кѳрүп кааш, хей-ле корга бергенинге ол хомудаан. Бир эвес «тавак» ылап-ла кайы-бир сылдыстан келген космонавтыларныӊ  корабли болза, олар ооӊ  кортуун эскерип каап болурлар…  2-ги ужуражылгазы.  …«Тавак» чавызап бады келген. Ону кѳѳрде эптиг болзун дээш Сылдыс ойталап чыдып алган.  … Челээш-мониторда кѳстүп турар оолдуӊ карактарынче Каа кичээнгейлиг топтап корген. Ооӊ  кортканынын демдээн ол тыппаан…  3-ку ужуражылгазы. …Космонавтылар сѳѳлгү катап байырлажып бар чыдары ол-дур деп билгеш, Сылдыс холдарын чайып, ѳрү шурагылаан. Хенертен Сылдыска аажок-ла чааскаанзыргай апарган. Сактырга, Чер кырында ол кара чааскаан чүве ышкаш…</vt:lpstr>
      <vt:lpstr>Дараазында уран-чечен аргаларлыг домактарны ийи  аӊгы бѳлүкке чарып бижиӊер:     Байырлаан чүве дег, «тавактыӊ » оожум чайганып эгелээнин кѳрүп каан. Бичии оолдуӊ  сонуургаачалы ооӊ  кортуундан күштүг болган.  Бедик сынныг ийи кижи оон үнүп келген. Космонавтыларныӊ  бирээзи Сылдыстыӊ  билээнге шак ышкаш чүве баглап берген. </vt:lpstr>
      <vt:lpstr>Слайд 5</vt:lpstr>
      <vt:lpstr>Чогаадыг «Бир эвес Хүн-Херелден аалчыларга ужуражы берген болзумза…»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Шаӊгыр-оол Суваӊ</dc:title>
  <dc:creator>User</dc:creator>
  <cp:lastModifiedBy>Пользователь Windows</cp:lastModifiedBy>
  <cp:revision>22</cp:revision>
  <dcterms:created xsi:type="dcterms:W3CDTF">2020-04-01T04:33:48Z</dcterms:created>
  <dcterms:modified xsi:type="dcterms:W3CDTF">2020-04-04T06:43:37Z</dcterms:modified>
</cp:coreProperties>
</file>