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6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4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4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1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772400" cy="4560276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Төрээн чогаал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Шаӊгыр-оол Суваӊ «Хүн-Херелден аалчылар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9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686901" y="4593249"/>
            <a:ext cx="79375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Тургузукчузу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Айлаӊ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Ивановна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Чадаананыӊ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школазыныӊ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башкызы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129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6655" y="620688"/>
            <a:ext cx="3822192" cy="550579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Суваӊ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Шаӊгыр-оол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Монгушович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1949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чылды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 7-де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Чаа-Хөл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Ак-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Дуруг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сумузунга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тѳрүттүнген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Прозачы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журналист,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Россияны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чогаалчылар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эвилелини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кежигүнү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Баштайгы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шүлүү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Оглум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чазы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Хүн-Херелден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аалчылар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проза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чогаалдарыны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чыындызы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1992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чылда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чырыкче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нген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[3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692696"/>
            <a:ext cx="3822700" cy="48245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104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Билдинмес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сѳстер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тайылбыры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428736"/>
            <a:ext cx="7408333" cy="428133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Скафандр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космонавтыларны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кедер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хеви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Галактика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сылдыстар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делгеми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Курлавыр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херек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апарганда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ажыглаттынып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чүүлдер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Космодром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ракета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ужудуп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ндурер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95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7488100" cy="3413712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Бии 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Хүн-Херелден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аалчылар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кадарчы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Черни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чурттакчызы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548681"/>
            <a:ext cx="8064896" cy="1584176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Чогаалды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маадырлары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0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Хүнн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долганган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планеталар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s120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700809"/>
            <a:ext cx="7488832" cy="4425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99943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Хүн-Херелден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аалчылар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Биини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таваа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чижек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User\Desktop\i0RAQ9QS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7783140" cy="4320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593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772400" cy="49685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торгум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чинчим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кырындан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чаттылды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Дазыл-дамыр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чылытты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Ийи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ѳ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жээти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сүрүштү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32657"/>
            <a:ext cx="7776864" cy="1152128"/>
          </a:xfrm>
        </p:spPr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Тывызыктарны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тывыӊар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0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00174"/>
            <a:ext cx="8183880" cy="2643206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Хүн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ай,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сылдыстар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дугайында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хайгааралдан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кылыӊар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0120" y="1071546"/>
            <a:ext cx="8183880" cy="420624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Онаалга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7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</TotalTime>
  <Words>129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Төрээн чогаал 5 класс Шаӊгыр-оол Суваӊ «Хүн-Херелден аалчылар»  </vt:lpstr>
      <vt:lpstr>Слайд 2</vt:lpstr>
      <vt:lpstr>Билдинмес  сѳстер тайылбыры</vt:lpstr>
      <vt:lpstr>Каа, Бии – Хүн-Херелден аалчылар  Сылдыс – кадарчы оол, Черниӊ чурттакчызы </vt:lpstr>
      <vt:lpstr>Хүннү долганган планеталар</vt:lpstr>
      <vt:lpstr>Хүн-Херелден аалчылар Каа, Бииниӊ  «таваа» (чижек)</vt:lpstr>
      <vt:lpstr>Тии чок торгум, Дизии чок чинчим.  Даг кырындан чаттылды, Дазыл-дамыр чылытты.  Ийи ѳжээти сүрүштү.  </vt:lpstr>
      <vt:lpstr>Хүн, ай, сылдыстар дугайында хайгааралдан кылыӊар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Шангыр-оол Суван</dc:title>
  <dc:creator>User</dc:creator>
  <cp:lastModifiedBy>Пользователь Windows</cp:lastModifiedBy>
  <cp:revision>24</cp:revision>
  <dcterms:created xsi:type="dcterms:W3CDTF">2020-04-01T02:29:43Z</dcterms:created>
  <dcterms:modified xsi:type="dcterms:W3CDTF">2020-04-04T06:41:44Z</dcterms:modified>
</cp:coreProperties>
</file>