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62" r:id="rId2"/>
    <p:sldId id="256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90909"/>
    <a:srgbClr val="C6C6C6"/>
    <a:srgbClr val="E6E6E6"/>
    <a:srgbClr val="704828"/>
    <a:srgbClr val="59739A"/>
    <a:srgbClr val="5A739A"/>
    <a:srgbClr val="B6855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www.playcast.ru/uploads/2018/08/31/2575934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73429" y="188540"/>
            <a:ext cx="1037571" cy="850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playcast.ru/uploads/2018/08/31/2575934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19414" y="188540"/>
            <a:ext cx="1037572" cy="8508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playcast.ru/uploads/2018/08/31/2575934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429" y="5634606"/>
            <a:ext cx="1037571" cy="850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playcast.ru/uploads/2018/08/31/2575934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9414" y="5634606"/>
            <a:ext cx="1037572" cy="8508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1" y="820395"/>
            <a:ext cx="4921804" cy="2232367"/>
          </a:xfrm>
        </p:spPr>
        <p:txBody>
          <a:bodyPr anchor="b"/>
          <a:lstStyle>
            <a:lvl1pPr algn="ctr">
              <a:defRPr sz="6000">
                <a:solidFill>
                  <a:srgbClr val="090909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653312"/>
            <a:ext cx="492180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idx="13"/>
          </p:nvPr>
        </p:nvSpPr>
        <p:spPr>
          <a:xfrm>
            <a:off x="6342601" y="820395"/>
            <a:ext cx="5011199" cy="4948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803808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684376" y="461471"/>
            <a:ext cx="4913832" cy="540094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441789" y="461472"/>
            <a:ext cx="5014560" cy="887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>
            <a:lvl1pPr>
              <a:defRPr>
                <a:solidFill>
                  <a:srgbClr val="090909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6441788" y="1483793"/>
            <a:ext cx="5014561" cy="4378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10237732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4555" y="452928"/>
            <a:ext cx="5109673" cy="5460761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4556" y="6356349"/>
            <a:ext cx="2743200" cy="365125"/>
          </a:xfrm>
        </p:spPr>
        <p:txBody>
          <a:bodyPr/>
          <a:lstStyle/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751603" y="6356350"/>
            <a:ext cx="462327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956844" cy="365125"/>
          </a:xfrm>
        </p:spPr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479532" y="452928"/>
            <a:ext cx="5087911" cy="930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3"/>
          </p:nvPr>
        </p:nvSpPr>
        <p:spPr>
          <a:xfrm>
            <a:off x="6479532" y="1517976"/>
            <a:ext cx="5087912" cy="4395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0359117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146D937-DF1D-41E6-B9D6-316CB067AABE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4" descr="http://www.playcast.ru/uploads/2018/08/31/25759348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73429" y="188540"/>
            <a:ext cx="1037571" cy="850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playcast.ru/uploads/2018/08/31/25759348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319414" y="188540"/>
            <a:ext cx="1037572" cy="8508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www.playcast.ru/uploads/2018/08/31/25759348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3429" y="5634606"/>
            <a:ext cx="1037571" cy="850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www.playcast.ru/uploads/2018/08/31/25759348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9414" y="5634606"/>
            <a:ext cx="1037572" cy="8508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 userDrawn="1"/>
        </p:nvSpPr>
        <p:spPr>
          <a:xfrm>
            <a:off x="11129006" y="6673334"/>
            <a:ext cx="82907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 smtClean="0">
                <a:solidFill>
                  <a:srgbClr val="B7B1A0"/>
                </a:solidFill>
                <a:latin typeface="AGReverance" pitchFamily="2" charset="0"/>
              </a:rPr>
              <a:t>© </a:t>
            </a:r>
            <a:r>
              <a:rPr lang="ru-RU" sz="600" dirty="0" smtClean="0">
                <a:solidFill>
                  <a:srgbClr val="B7B1A0"/>
                </a:solidFill>
                <a:latin typeface="AGReverance" pitchFamily="2" charset="0"/>
              </a:rPr>
              <a:t>Полшкова В.В.,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688" r:id="rId14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14769" y="550986"/>
            <a:ext cx="10363200" cy="4560276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Төрээн </a:t>
            </a: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чогаал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Николай </a:t>
            </a:r>
            <a:r>
              <a:rPr lang="ru-RU" sz="4900" b="0" dirty="0" err="1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Куулар</a:t>
            </a:r>
            <a:r>
              <a:rPr lang="ru-RU" sz="49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br>
              <a:rPr lang="ru-RU" sz="49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9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900" b="0" dirty="0" err="1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Танаа-Херелдиң чуртунда</a:t>
            </a:r>
            <a:r>
              <a:rPr lang="ru-RU" sz="49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49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915867" y="4593249"/>
            <a:ext cx="1058333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Тургузукчузу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Монгуш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Чаяна Анатольевна 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Чөөн-Хемчик кожууннуң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Хөндергей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ортумак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школазының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башкызы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14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393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0"/>
          <p:cNvSpPr txBox="1">
            <a:spLocks/>
          </p:cNvSpPr>
          <p:nvPr/>
        </p:nvSpPr>
        <p:spPr>
          <a:xfrm>
            <a:off x="6419716" y="1121434"/>
            <a:ext cx="4811843" cy="5055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ence-Oblique" panose="020B7200000000000000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ence-Oblique" panose="020B7200000000000000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ence-Oblique" panose="020B7200000000000000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ence-Oblique" panose="020B7200000000000000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ence-Oblique" panose="020B7200000000000000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dirty="0"/>
          </a:p>
        </p:txBody>
      </p:sp>
      <p:sp>
        <p:nvSpPr>
          <p:cNvPr id="6" name="Заголовок 6"/>
          <p:cNvSpPr txBox="1">
            <a:spLocks/>
          </p:cNvSpPr>
          <p:nvPr/>
        </p:nvSpPr>
        <p:spPr>
          <a:xfrm>
            <a:off x="886099" y="1508372"/>
            <a:ext cx="4921804" cy="22323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Николай </a:t>
            </a:r>
            <a:r>
              <a:rPr kumimoji="0" lang="ru-RU" sz="3600" b="0" i="0" u="none" strike="noStrike" kern="1200" cap="none" spc="0" normalizeH="0" baseline="0" noProof="0" dirty="0" err="1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Куулар</a:t>
            </a:r>
            <a:r>
              <a:rPr kumimoji="0" lang="ru-RU" sz="800" b="0" i="0" u="none" strike="noStrike" kern="1200" cap="none" spc="0" normalizeH="0" baseline="0" noProof="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</a:t>
            </a:r>
            <a:r>
              <a:rPr kumimoji="0" lang="ru-RU" sz="4900" b="0" i="0" u="none" strike="noStrike" kern="1200" cap="none" spc="0" normalizeH="0" baseline="0" noProof="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900" b="0" i="0" u="none" strike="noStrike" kern="1200" cap="none" spc="0" normalizeH="0" baseline="0" noProof="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900" b="0" i="0" u="none" strike="noStrike" kern="1200" cap="none" spc="0" normalizeH="0" baseline="0" noProof="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kumimoji="0" lang="ru-RU" sz="4900" b="0" i="0" u="none" strike="noStrike" kern="1200" cap="none" spc="0" normalizeH="0" baseline="0" noProof="0" dirty="0" err="1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Танаа-Херелдиң чуртунда</a:t>
            </a:r>
            <a:r>
              <a:rPr kumimoji="0" lang="ru-RU" sz="4900" b="0" i="0" u="none" strike="noStrike" kern="1200" cap="none" spc="0" normalizeH="0" baseline="0" noProof="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  <a:endParaRPr kumimoji="0" lang="ru-RU" sz="6000" b="0" i="0" u="none" strike="noStrike" kern="1200" cap="none" spc="0" normalizeH="0" baseline="0" noProof="0" dirty="0">
              <a:ln w="0"/>
              <a:solidFill>
                <a:srgbClr val="09090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122" name="Picture 2" descr="https://avatars.mds.yandex.net/get-zen_doc/1328583/pub_5a9e3f9257906a3f350e0cf1_5ab758fc168a916ea9981145/scale_1200"/>
          <p:cNvPicPr>
            <a:picLocks noChangeAspect="1" noChangeArrowheads="1"/>
          </p:cNvPicPr>
          <p:nvPr/>
        </p:nvPicPr>
        <p:blipFill>
          <a:blip r:embed="rId2"/>
          <a:srcRect r="109" b="18125"/>
          <a:stretch>
            <a:fillRect/>
          </a:stretch>
        </p:blipFill>
        <p:spPr bwMode="auto">
          <a:xfrm>
            <a:off x="6544492" y="1245682"/>
            <a:ext cx="4924696" cy="2908307"/>
          </a:xfrm>
          <a:prstGeom prst="rect">
            <a:avLst/>
          </a:prstGeom>
          <a:noFill/>
        </p:spPr>
      </p:pic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59274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364911595_kuular-n.jpg"/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1758462" y="1312985"/>
            <a:ext cx="3212123" cy="40210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441789" y="683539"/>
            <a:ext cx="5014560" cy="144570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Николай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Шагдыр-оолович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Куулар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6441788" y="2050868"/>
            <a:ext cx="5014561" cy="365479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1958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чылдың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апрель 4-те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Өвүрнүң Торгалыг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суурга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төрүттүнген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Шүлүкчү, прозачы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очулдурукчу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Россияның Чогаалчылар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болгаш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Журналистер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эвилелдериниң кежигүнү.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Республиканың культуразының алдарлыг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ажылдакчызы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 descr="http://www.tuva.asia/uploads/posts/2013-04/1364911595_kuular-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10252" y="727248"/>
            <a:ext cx="5087911" cy="930112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Словарь-биле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781309" y="1554478"/>
            <a:ext cx="5109673" cy="392813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Куй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ийинде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кирер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аастыг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ханы,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Кулаш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Ийи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сунган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холдарның аразының салаалар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баштарынга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чедир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хемчээли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Шалбалаар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аргамчыны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тудуп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дээн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малының углай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октаары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6479532" y="705395"/>
            <a:ext cx="4885154" cy="5286673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Даянгыыш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хол-биле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даянып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кылаштаарынга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чиңге ыяш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ужун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изиг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үсче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азы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керосинче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өзээ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кыварга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чырый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бээр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чырыткы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амытаннар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дүгү-биле эжип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долгап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Багана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өг быжыглаары-биле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үстүү ужун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хараачага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үстүргеш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ужун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суугу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чанынга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шанчып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ыяш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464398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10252" y="727248"/>
            <a:ext cx="5087911" cy="930112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Чурук-биле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663743" y="1515291"/>
            <a:ext cx="5109673" cy="309589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Чуруктарның дузазы-биле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чогаалдарның аттарын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тывар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0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Н.Кууларның «Танаа-Херелдиң чуртунда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чогаал-биле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дөмей талаларын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тодарадыр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https://viaoboi.ru/wp-content/uploads/2018/05/16061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9161" y="657555"/>
            <a:ext cx="3751388" cy="2498282"/>
          </a:xfrm>
          <a:prstGeom prst="rect">
            <a:avLst/>
          </a:prstGeom>
          <a:noFill/>
        </p:spPr>
      </p:pic>
      <p:pic>
        <p:nvPicPr>
          <p:cNvPr id="19458" name="Picture 2" descr="https://s40.radikal.ru/i089/1201/32/13931f40f351.jpg"/>
          <p:cNvPicPr>
            <a:picLocks noChangeAspect="1" noChangeArrowheads="1"/>
          </p:cNvPicPr>
          <p:nvPr/>
        </p:nvPicPr>
        <p:blipFill>
          <a:blip r:embed="rId3"/>
          <a:srcRect t="5289" r="789"/>
          <a:stretch>
            <a:fillRect/>
          </a:stretch>
        </p:blipFill>
        <p:spPr bwMode="auto">
          <a:xfrm>
            <a:off x="7119255" y="3301912"/>
            <a:ext cx="3789920" cy="28898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464398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92687" y="661936"/>
            <a:ext cx="5087911" cy="93011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Кымның овур-хевирил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757646" y="1489168"/>
            <a:ext cx="4963519" cy="312202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«…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Ийи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адыр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кылдыр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өрүп каан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чиңгежек кежегелиг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өшкү кежи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алгы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чүвүрлүг, кандыг-ла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пөстен даараан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хөйлеңниг, бажында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улустуң 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кедип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турар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бөрттери дег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эвес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чиктии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кончуг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бөрттүг, хүнге додуккан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хүрең арын-шырайлыг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чиңге даянгыыштыг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8"/>
          <p:cNvSpPr>
            <a:spLocks noGrp="1"/>
          </p:cNvSpPr>
          <p:nvPr>
            <p:ph sz="half" idx="2"/>
          </p:nvPr>
        </p:nvSpPr>
        <p:spPr>
          <a:xfrm>
            <a:off x="6988629" y="1968138"/>
            <a:ext cx="4488902" cy="2329542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Бичии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уругларны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аажы-чаӊын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чогаалдан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тодарадып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долдурар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Номну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ӊ</a:t>
            </a:r>
            <a:r>
              <a:rPr lang="ru-RU" dirty="0" smtClean="0">
                <a:latin typeface="Calibri"/>
                <a:cs typeface="Calibri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дугаар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арынында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дугаар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айтырыгга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харыылаар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6997693" y="1101716"/>
            <a:ext cx="4380056" cy="930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err="1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Бажыӊга онаалга</a:t>
            </a:r>
            <a:r>
              <a:rPr kumimoji="0" lang="ru-RU" sz="3600" b="0" i="0" u="none" strike="noStrike" kern="1200" cap="none" spc="0" normalizeH="0" baseline="0" noProof="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3600" b="0" i="0" u="none" strike="noStrike" kern="1200" cap="none" spc="0" normalizeH="0" baseline="0" noProof="0" dirty="0">
              <a:ln w="0"/>
              <a:solidFill>
                <a:srgbClr val="09090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7"/>
          <p:cNvSpPr txBox="1">
            <a:spLocks/>
          </p:cNvSpPr>
          <p:nvPr/>
        </p:nvSpPr>
        <p:spPr>
          <a:xfrm>
            <a:off x="916075" y="3901856"/>
            <a:ext cx="4348039" cy="1345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  <a:scene3d>
              <a:camera prst="orthographicFront"/>
              <a:lightRig rig="freezing" dir="t"/>
            </a:scene3d>
            <a:sp3d extrusionH="57150" contourW="12700" prstMaterial="dkEdge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</a:t>
            </a:r>
            <a:r>
              <a:rPr kumimoji="0" lang="ru-RU" sz="3600" b="0" i="0" u="none" strike="noStrike" kern="1200" cap="none" spc="0" normalizeH="0" baseline="0" noProof="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ru-RU" sz="3600" b="0" i="0" u="none" strike="noStrike" kern="1200" cap="none" spc="0" normalizeH="0" baseline="0" noProof="0" dirty="0" err="1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Түмен-Байыр</a:t>
            </a:r>
            <a:endParaRPr kumimoji="0" lang="ru-RU" sz="3600" b="0" i="0" u="none" strike="noStrike" kern="1200" cap="none" spc="0" normalizeH="0" baseline="0" noProof="0" dirty="0" smtClean="0">
              <a:ln w="0"/>
              <a:solidFill>
                <a:srgbClr val="09090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900" b="0" i="0" u="none" strike="noStrike" kern="1200" cap="none" spc="0" normalizeH="0" baseline="0" noProof="0" dirty="0" smtClean="0">
              <a:ln w="0"/>
              <a:solidFill>
                <a:srgbClr val="09090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б) </a:t>
            </a:r>
            <a:r>
              <a:rPr lang="ru-RU" sz="3600" dirty="0" err="1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Кадарчы</a:t>
            </a:r>
            <a:r>
              <a:rPr lang="ru-RU" sz="360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600" dirty="0" err="1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оол</a:t>
            </a:r>
            <a:endParaRPr lang="ru-RU" sz="3600" dirty="0" smtClean="0">
              <a:ln w="0"/>
              <a:solidFill>
                <a:srgbClr val="09090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600" dirty="0" smtClean="0">
              <a:ln w="0"/>
              <a:solidFill>
                <a:srgbClr val="09090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kumimoji="0" lang="ru-RU" sz="3600" b="0" i="0" u="none" strike="noStrike" kern="1200" cap="none" spc="0" normalizeH="0" baseline="0" noProof="0" dirty="0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ru-RU" sz="3600" b="0" i="0" u="none" strike="noStrike" kern="1200" cap="none" spc="0" normalizeH="0" baseline="0" noProof="0" dirty="0" err="1" smtClean="0">
                <a:ln w="0"/>
                <a:solidFill>
                  <a:srgbClr val="09090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Танаа-Херел</a:t>
            </a:r>
            <a:endParaRPr kumimoji="0" lang="ru-RU" sz="3600" b="0" i="0" u="none" strike="noStrike" kern="1200" cap="none" spc="0" normalizeH="0" baseline="0" noProof="0" dirty="0">
              <a:ln w="0"/>
              <a:solidFill>
                <a:srgbClr val="09090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64398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1089</TotalTime>
  <Words>245</Words>
  <Application>Microsoft Office PowerPoint</Application>
  <PresentationFormat>Произвольный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Төрээн чогаал 5 класс Николай Куулар                                                     «Танаа-Херелдиң чуртунда»  </vt:lpstr>
      <vt:lpstr>Слайд 2</vt:lpstr>
      <vt:lpstr>Николай  Шагдыр-оолович Куулар</vt:lpstr>
      <vt:lpstr>Словарь-биле ажыл:</vt:lpstr>
      <vt:lpstr>Чурук-биле ажыл:</vt:lpstr>
      <vt:lpstr>Кымның овур-хевирил?</vt:lpstr>
    </vt:vector>
  </TitlesOfParts>
  <Manager>Полшкова Виктория Валерьяновна</Manager>
  <Company>МАОУ ДО ЦРТДиЮКаменского района Пензенской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Книга</dc:title>
  <dc:subject>литература, книги</dc:subject>
  <dc:creator>Viktoriya Polshkova</dc:creator>
  <cp:keywords>литература;шаблон по литературе;книга</cp:keywords>
  <cp:lastModifiedBy>Пользователь Windows</cp:lastModifiedBy>
  <cp:revision>99</cp:revision>
  <dcterms:created xsi:type="dcterms:W3CDTF">2016-11-15T09:14:47Z</dcterms:created>
  <dcterms:modified xsi:type="dcterms:W3CDTF">2020-04-04T06:12:30Z</dcterms:modified>
</cp:coreProperties>
</file>